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Lst>
  <p:sldIdLst>
    <p:sldId id="268" r:id="rId6"/>
    <p:sldId id="267" r:id="rId7"/>
    <p:sldId id="265" r:id="rId8"/>
  </p:sldIdLst>
  <p:sldSz cx="30276800" cy="42799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2836" y="-12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as, Tina" userId="e613f48b-e96a-46dc-b2d6-1514f66acb53" providerId="ADAL" clId="{7E2ABF7A-6A82-4C6F-A1B0-F0F1CFAF4BA7}"/>
    <pc:docChg chg="modSld">
      <pc:chgData name="Karas, Tina" userId="e613f48b-e96a-46dc-b2d6-1514f66acb53" providerId="ADAL" clId="{7E2ABF7A-6A82-4C6F-A1B0-F0F1CFAF4BA7}" dt="2025-04-03T20:56:08.672" v="3" actId="20577"/>
      <pc:docMkLst>
        <pc:docMk/>
      </pc:docMkLst>
      <pc:sldChg chg="modSp mod">
        <pc:chgData name="Karas, Tina" userId="e613f48b-e96a-46dc-b2d6-1514f66acb53" providerId="ADAL" clId="{7E2ABF7A-6A82-4C6F-A1B0-F0F1CFAF4BA7}" dt="2025-04-03T20:55:52.091" v="1" actId="20577"/>
        <pc:sldMkLst>
          <pc:docMk/>
          <pc:sldMk cId="2811278513" sldId="267"/>
        </pc:sldMkLst>
        <pc:spChg chg="mod">
          <ac:chgData name="Karas, Tina" userId="e613f48b-e96a-46dc-b2d6-1514f66acb53" providerId="ADAL" clId="{7E2ABF7A-6A82-4C6F-A1B0-F0F1CFAF4BA7}" dt="2025-04-03T20:55:52.091" v="1" actId="20577"/>
          <ac:spMkLst>
            <pc:docMk/>
            <pc:sldMk cId="2811278513" sldId="267"/>
            <ac:spMk id="41" creationId="{30E466F6-679A-9C1F-D93F-41F2FA106E29}"/>
          </ac:spMkLst>
        </pc:spChg>
      </pc:sldChg>
      <pc:sldChg chg="modSp mod">
        <pc:chgData name="Karas, Tina" userId="e613f48b-e96a-46dc-b2d6-1514f66acb53" providerId="ADAL" clId="{7E2ABF7A-6A82-4C6F-A1B0-F0F1CFAF4BA7}" dt="2025-04-03T20:56:08.672" v="3" actId="20577"/>
        <pc:sldMkLst>
          <pc:docMk/>
          <pc:sldMk cId="3631303536" sldId="268"/>
        </pc:sldMkLst>
        <pc:spChg chg="mod">
          <ac:chgData name="Karas, Tina" userId="e613f48b-e96a-46dc-b2d6-1514f66acb53" providerId="ADAL" clId="{7E2ABF7A-6A82-4C6F-A1B0-F0F1CFAF4BA7}" dt="2025-04-03T20:56:08.672" v="3" actId="20577"/>
          <ac:spMkLst>
            <pc:docMk/>
            <pc:sldMk cId="3631303536" sldId="268"/>
            <ac:spMk id="5" creationId="{C273D04C-7E7D-0DA6-BCC8-A03A9F5EFE2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25" name="PlaceHolder 2"/>
          <p:cNvSpPr>
            <a:spLocks noGrp="1"/>
          </p:cNvSpPr>
          <p:nvPr>
            <p:ph type="body"/>
          </p:nvPr>
        </p:nvSpPr>
        <p:spPr>
          <a:xfrm>
            <a:off x="1513800" y="10014840"/>
            <a:ext cx="27248400" cy="11840400"/>
          </a:xfrm>
          <a:prstGeom prst="rect">
            <a:avLst/>
          </a:prstGeom>
        </p:spPr>
        <p:txBody>
          <a:bodyPr lIns="0" tIns="0" rIns="0" bIns="0">
            <a:normAutofit/>
          </a:bodyPr>
          <a:lstStyle/>
          <a:p>
            <a:endParaRPr lang="en-ZA" sz="3200" b="0" strike="noStrike" spc="-1">
              <a:latin typeface="Arial"/>
            </a:endParaRPr>
          </a:p>
        </p:txBody>
      </p:sp>
      <p:sp>
        <p:nvSpPr>
          <p:cNvPr id="26" name="PlaceHolder 3"/>
          <p:cNvSpPr>
            <a:spLocks noGrp="1"/>
          </p:cNvSpPr>
          <p:nvPr>
            <p:ph type="body"/>
          </p:nvPr>
        </p:nvSpPr>
        <p:spPr>
          <a:xfrm>
            <a:off x="1513800" y="22980600"/>
            <a:ext cx="27248400" cy="1184040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28" name="PlaceHolder 2"/>
          <p:cNvSpPr>
            <a:spLocks noGrp="1"/>
          </p:cNvSpPr>
          <p:nvPr>
            <p:ph type="body"/>
          </p:nvPr>
        </p:nvSpPr>
        <p:spPr>
          <a:xfrm>
            <a:off x="1513800" y="10014840"/>
            <a:ext cx="13296960" cy="11840400"/>
          </a:xfrm>
          <a:prstGeom prst="rect">
            <a:avLst/>
          </a:prstGeom>
        </p:spPr>
        <p:txBody>
          <a:bodyPr lIns="0" tIns="0" rIns="0" bIns="0">
            <a:normAutofit/>
          </a:bodyPr>
          <a:lstStyle/>
          <a:p>
            <a:endParaRPr lang="en-ZA" sz="3200" b="0" strike="noStrike" spc="-1">
              <a:latin typeface="Arial"/>
            </a:endParaRPr>
          </a:p>
        </p:txBody>
      </p:sp>
      <p:sp>
        <p:nvSpPr>
          <p:cNvPr id="29" name="PlaceHolder 3"/>
          <p:cNvSpPr>
            <a:spLocks noGrp="1"/>
          </p:cNvSpPr>
          <p:nvPr>
            <p:ph type="body"/>
          </p:nvPr>
        </p:nvSpPr>
        <p:spPr>
          <a:xfrm>
            <a:off x="15476040" y="10014840"/>
            <a:ext cx="13296960" cy="11840400"/>
          </a:xfrm>
          <a:prstGeom prst="rect">
            <a:avLst/>
          </a:prstGeom>
        </p:spPr>
        <p:txBody>
          <a:bodyPr lIns="0" tIns="0" rIns="0" bIns="0">
            <a:normAutofit/>
          </a:bodyPr>
          <a:lstStyle/>
          <a:p>
            <a:endParaRPr lang="en-ZA" sz="3200" b="0" strike="noStrike" spc="-1">
              <a:latin typeface="Arial"/>
            </a:endParaRPr>
          </a:p>
        </p:txBody>
      </p:sp>
      <p:sp>
        <p:nvSpPr>
          <p:cNvPr id="30" name="PlaceHolder 4"/>
          <p:cNvSpPr>
            <a:spLocks noGrp="1"/>
          </p:cNvSpPr>
          <p:nvPr>
            <p:ph type="body"/>
          </p:nvPr>
        </p:nvSpPr>
        <p:spPr>
          <a:xfrm>
            <a:off x="1513800" y="22980600"/>
            <a:ext cx="13296960" cy="11840400"/>
          </a:xfrm>
          <a:prstGeom prst="rect">
            <a:avLst/>
          </a:prstGeom>
        </p:spPr>
        <p:txBody>
          <a:bodyPr lIns="0" tIns="0" rIns="0" bIns="0">
            <a:normAutofit/>
          </a:bodyPr>
          <a:lstStyle/>
          <a:p>
            <a:endParaRPr lang="en-ZA" sz="3200" b="0" strike="noStrike" spc="-1">
              <a:latin typeface="Arial"/>
            </a:endParaRPr>
          </a:p>
        </p:txBody>
      </p:sp>
      <p:sp>
        <p:nvSpPr>
          <p:cNvPr id="31" name="PlaceHolder 5"/>
          <p:cNvSpPr>
            <a:spLocks noGrp="1"/>
          </p:cNvSpPr>
          <p:nvPr>
            <p:ph type="body"/>
          </p:nvPr>
        </p:nvSpPr>
        <p:spPr>
          <a:xfrm>
            <a:off x="15476040" y="22980600"/>
            <a:ext cx="13296960" cy="1184040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33" name="PlaceHolder 2"/>
          <p:cNvSpPr>
            <a:spLocks noGrp="1"/>
          </p:cNvSpPr>
          <p:nvPr>
            <p:ph type="body"/>
          </p:nvPr>
        </p:nvSpPr>
        <p:spPr>
          <a:xfrm>
            <a:off x="1513800" y="10014840"/>
            <a:ext cx="8773920" cy="11840400"/>
          </a:xfrm>
          <a:prstGeom prst="rect">
            <a:avLst/>
          </a:prstGeom>
        </p:spPr>
        <p:txBody>
          <a:bodyPr lIns="0" tIns="0" rIns="0" bIns="0">
            <a:normAutofit/>
          </a:bodyPr>
          <a:lstStyle/>
          <a:p>
            <a:endParaRPr lang="en-ZA" sz="3200" b="0" strike="noStrike" spc="-1">
              <a:latin typeface="Arial"/>
            </a:endParaRPr>
          </a:p>
        </p:txBody>
      </p:sp>
      <p:sp>
        <p:nvSpPr>
          <p:cNvPr id="34" name="PlaceHolder 3"/>
          <p:cNvSpPr>
            <a:spLocks noGrp="1"/>
          </p:cNvSpPr>
          <p:nvPr>
            <p:ph type="body"/>
          </p:nvPr>
        </p:nvSpPr>
        <p:spPr>
          <a:xfrm>
            <a:off x="10726920" y="10014840"/>
            <a:ext cx="8773920" cy="11840400"/>
          </a:xfrm>
          <a:prstGeom prst="rect">
            <a:avLst/>
          </a:prstGeom>
        </p:spPr>
        <p:txBody>
          <a:bodyPr lIns="0" tIns="0" rIns="0" bIns="0">
            <a:normAutofit/>
          </a:bodyPr>
          <a:lstStyle/>
          <a:p>
            <a:endParaRPr lang="en-ZA" sz="3200" b="0" strike="noStrike" spc="-1">
              <a:latin typeface="Arial"/>
            </a:endParaRPr>
          </a:p>
        </p:txBody>
      </p:sp>
      <p:sp>
        <p:nvSpPr>
          <p:cNvPr id="35" name="PlaceHolder 4"/>
          <p:cNvSpPr>
            <a:spLocks noGrp="1"/>
          </p:cNvSpPr>
          <p:nvPr>
            <p:ph type="body"/>
          </p:nvPr>
        </p:nvSpPr>
        <p:spPr>
          <a:xfrm>
            <a:off x="19939680" y="10014840"/>
            <a:ext cx="8773920" cy="11840400"/>
          </a:xfrm>
          <a:prstGeom prst="rect">
            <a:avLst/>
          </a:prstGeom>
        </p:spPr>
        <p:txBody>
          <a:bodyPr lIns="0" tIns="0" rIns="0" bIns="0">
            <a:normAutofit/>
          </a:bodyPr>
          <a:lstStyle/>
          <a:p>
            <a:endParaRPr lang="en-ZA" sz="3200" b="0" strike="noStrike" spc="-1">
              <a:latin typeface="Arial"/>
            </a:endParaRPr>
          </a:p>
        </p:txBody>
      </p:sp>
      <p:sp>
        <p:nvSpPr>
          <p:cNvPr id="36" name="PlaceHolder 5"/>
          <p:cNvSpPr>
            <a:spLocks noGrp="1"/>
          </p:cNvSpPr>
          <p:nvPr>
            <p:ph type="body"/>
          </p:nvPr>
        </p:nvSpPr>
        <p:spPr>
          <a:xfrm>
            <a:off x="1513800" y="22980600"/>
            <a:ext cx="8773920" cy="11840400"/>
          </a:xfrm>
          <a:prstGeom prst="rect">
            <a:avLst/>
          </a:prstGeom>
        </p:spPr>
        <p:txBody>
          <a:bodyPr lIns="0" tIns="0" rIns="0" bIns="0">
            <a:normAutofit/>
          </a:bodyPr>
          <a:lstStyle/>
          <a:p>
            <a:endParaRPr lang="en-ZA" sz="3200" b="0" strike="noStrike" spc="-1">
              <a:latin typeface="Arial"/>
            </a:endParaRPr>
          </a:p>
        </p:txBody>
      </p:sp>
      <p:sp>
        <p:nvSpPr>
          <p:cNvPr id="37" name="PlaceHolder 6"/>
          <p:cNvSpPr>
            <a:spLocks noGrp="1"/>
          </p:cNvSpPr>
          <p:nvPr>
            <p:ph type="body"/>
          </p:nvPr>
        </p:nvSpPr>
        <p:spPr>
          <a:xfrm>
            <a:off x="10726920" y="22980600"/>
            <a:ext cx="8773920" cy="11840400"/>
          </a:xfrm>
          <a:prstGeom prst="rect">
            <a:avLst/>
          </a:prstGeom>
        </p:spPr>
        <p:txBody>
          <a:bodyPr lIns="0" tIns="0" rIns="0" bIns="0">
            <a:normAutofit/>
          </a:bodyPr>
          <a:lstStyle/>
          <a:p>
            <a:endParaRPr lang="en-ZA" sz="3200" b="0" strike="noStrike" spc="-1">
              <a:latin typeface="Arial"/>
            </a:endParaRPr>
          </a:p>
        </p:txBody>
      </p:sp>
      <p:sp>
        <p:nvSpPr>
          <p:cNvPr id="38" name="PlaceHolder 7"/>
          <p:cNvSpPr>
            <a:spLocks noGrp="1"/>
          </p:cNvSpPr>
          <p:nvPr>
            <p:ph type="body"/>
          </p:nvPr>
        </p:nvSpPr>
        <p:spPr>
          <a:xfrm>
            <a:off x="19939680" y="22980600"/>
            <a:ext cx="8773920" cy="1184040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E071-9862-88B8-1223-4FD5B89A8EDA}"/>
              </a:ext>
            </a:extLst>
          </p:cNvPr>
          <p:cNvSpPr>
            <a:spLocks noGrp="1"/>
          </p:cNvSpPr>
          <p:nvPr>
            <p:ph type="ctrTitle"/>
          </p:nvPr>
        </p:nvSpPr>
        <p:spPr>
          <a:xfrm>
            <a:off x="3784600" y="7004050"/>
            <a:ext cx="22707600" cy="14900275"/>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999BB62-9F92-B18D-9616-2E9E2A34048B}"/>
              </a:ext>
            </a:extLst>
          </p:cNvPr>
          <p:cNvSpPr>
            <a:spLocks noGrp="1"/>
          </p:cNvSpPr>
          <p:nvPr>
            <p:ph type="subTitle" idx="1"/>
          </p:nvPr>
        </p:nvSpPr>
        <p:spPr>
          <a:xfrm>
            <a:off x="3784600" y="22479000"/>
            <a:ext cx="22707600" cy="1033303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4BEA545-9D0A-B6FE-B0AD-B18E30271A2E}"/>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5" name="Footer Placeholder 4">
            <a:extLst>
              <a:ext uri="{FF2B5EF4-FFF2-40B4-BE49-F238E27FC236}">
                <a16:creationId xmlns:a16="http://schemas.microsoft.com/office/drawing/2014/main" id="{49348857-A3E0-6444-BA16-A6B48E6929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203C6F0-05FF-D612-33B3-B915E12C05B8}"/>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2757599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CB4-A29D-A58A-6D36-834F2E3D472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8F64280-1896-9903-6661-9F6DFB2BBA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530E2C6-3B72-3C7D-08E2-1126D61CA846}"/>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5" name="Footer Placeholder 4">
            <a:extLst>
              <a:ext uri="{FF2B5EF4-FFF2-40B4-BE49-F238E27FC236}">
                <a16:creationId xmlns:a16="http://schemas.microsoft.com/office/drawing/2014/main" id="{7DFBDFF9-5393-2A52-D7BD-C5B055F7EE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220EEE2-0A1A-DEDA-7C74-1ED792B9C013}"/>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533311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7E74-E288-DBBE-5292-DA4822D65C92}"/>
              </a:ext>
            </a:extLst>
          </p:cNvPr>
          <p:cNvSpPr>
            <a:spLocks noGrp="1"/>
          </p:cNvSpPr>
          <p:nvPr>
            <p:ph type="title"/>
          </p:nvPr>
        </p:nvSpPr>
        <p:spPr>
          <a:xfrm>
            <a:off x="2065338" y="10669588"/>
            <a:ext cx="26114375" cy="17803812"/>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7149829-C12E-425F-7A56-896369F179A2}"/>
              </a:ext>
            </a:extLst>
          </p:cNvPr>
          <p:cNvSpPr>
            <a:spLocks noGrp="1"/>
          </p:cNvSpPr>
          <p:nvPr>
            <p:ph type="body" idx="1"/>
          </p:nvPr>
        </p:nvSpPr>
        <p:spPr>
          <a:xfrm>
            <a:off x="2065338" y="28641675"/>
            <a:ext cx="26114375" cy="936148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8347DF-7C05-C99A-85EA-FD1EB4CAC4EE}"/>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5" name="Footer Placeholder 4">
            <a:extLst>
              <a:ext uri="{FF2B5EF4-FFF2-40B4-BE49-F238E27FC236}">
                <a16:creationId xmlns:a16="http://schemas.microsoft.com/office/drawing/2014/main" id="{23305A74-5C93-A2B1-943F-2C7ACD362B3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50C0493-9928-E671-AE81-5F5DB1DCA80D}"/>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342032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0B38-21DC-3199-299E-39988AFFDBC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E309BEF-91F9-FD67-F579-434AC33AC809}"/>
              </a:ext>
            </a:extLst>
          </p:cNvPr>
          <p:cNvSpPr>
            <a:spLocks noGrp="1"/>
          </p:cNvSpPr>
          <p:nvPr>
            <p:ph sz="half" idx="1"/>
          </p:nvPr>
        </p:nvSpPr>
        <p:spPr>
          <a:xfrm>
            <a:off x="2081213" y="11393488"/>
            <a:ext cx="12980987" cy="2715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BF5EFAD-74EF-8EA4-853B-7C5C50A62862}"/>
              </a:ext>
            </a:extLst>
          </p:cNvPr>
          <p:cNvSpPr>
            <a:spLocks noGrp="1"/>
          </p:cNvSpPr>
          <p:nvPr>
            <p:ph sz="half" idx="2"/>
          </p:nvPr>
        </p:nvSpPr>
        <p:spPr>
          <a:xfrm>
            <a:off x="15214600" y="11393488"/>
            <a:ext cx="12980988" cy="2715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42E0751-107B-DC05-EEC3-EA90CC86C8B4}"/>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6" name="Footer Placeholder 5">
            <a:extLst>
              <a:ext uri="{FF2B5EF4-FFF2-40B4-BE49-F238E27FC236}">
                <a16:creationId xmlns:a16="http://schemas.microsoft.com/office/drawing/2014/main" id="{AD5E7F25-A81E-7675-58E3-148161E12D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993077-808C-5631-D478-E4CF296C68D5}"/>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222945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FDD3-1BE3-2AAE-4568-BC39AC336F73}"/>
              </a:ext>
            </a:extLst>
          </p:cNvPr>
          <p:cNvSpPr>
            <a:spLocks noGrp="1"/>
          </p:cNvSpPr>
          <p:nvPr>
            <p:ph type="title"/>
          </p:nvPr>
        </p:nvSpPr>
        <p:spPr>
          <a:xfrm>
            <a:off x="2085975" y="2278063"/>
            <a:ext cx="26112788" cy="827246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AFEAF47-F5A2-3773-0107-34AC282B1BA5}"/>
              </a:ext>
            </a:extLst>
          </p:cNvPr>
          <p:cNvSpPr>
            <a:spLocks noGrp="1"/>
          </p:cNvSpPr>
          <p:nvPr>
            <p:ph type="body" idx="1"/>
          </p:nvPr>
        </p:nvSpPr>
        <p:spPr>
          <a:xfrm>
            <a:off x="2085975" y="10491788"/>
            <a:ext cx="12807950" cy="5141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84F98F-341B-8AA7-45D2-F6ECC15D0332}"/>
              </a:ext>
            </a:extLst>
          </p:cNvPr>
          <p:cNvSpPr>
            <a:spLocks noGrp="1"/>
          </p:cNvSpPr>
          <p:nvPr>
            <p:ph sz="half" idx="2"/>
          </p:nvPr>
        </p:nvSpPr>
        <p:spPr>
          <a:xfrm>
            <a:off x="2085975" y="15633700"/>
            <a:ext cx="12807950" cy="2299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B337E18-DEF9-1B94-BD19-90936B308ED7}"/>
              </a:ext>
            </a:extLst>
          </p:cNvPr>
          <p:cNvSpPr>
            <a:spLocks noGrp="1"/>
          </p:cNvSpPr>
          <p:nvPr>
            <p:ph type="body" sz="quarter" idx="3"/>
          </p:nvPr>
        </p:nvSpPr>
        <p:spPr>
          <a:xfrm>
            <a:off x="15327313" y="10491788"/>
            <a:ext cx="12871450" cy="5141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2D0EC9-0451-7B6E-F3AC-8BA7A226A21C}"/>
              </a:ext>
            </a:extLst>
          </p:cNvPr>
          <p:cNvSpPr>
            <a:spLocks noGrp="1"/>
          </p:cNvSpPr>
          <p:nvPr>
            <p:ph sz="quarter" idx="4"/>
          </p:nvPr>
        </p:nvSpPr>
        <p:spPr>
          <a:xfrm>
            <a:off x="15327313" y="15633700"/>
            <a:ext cx="12871450" cy="2299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AD51FAC-B1AC-4793-D9AD-E0752BB24D82}"/>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8" name="Footer Placeholder 7">
            <a:extLst>
              <a:ext uri="{FF2B5EF4-FFF2-40B4-BE49-F238E27FC236}">
                <a16:creationId xmlns:a16="http://schemas.microsoft.com/office/drawing/2014/main" id="{80F3F75A-8775-EFCF-0FD4-A144C941E71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B3F41C6-700F-A03D-B490-7543CC1E47D0}"/>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1355760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F031-210A-3D9D-9EDE-6A797937FD3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5ADC806-ECEC-187E-F009-D3DD3291068F}"/>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4" name="Footer Placeholder 3">
            <a:extLst>
              <a:ext uri="{FF2B5EF4-FFF2-40B4-BE49-F238E27FC236}">
                <a16:creationId xmlns:a16="http://schemas.microsoft.com/office/drawing/2014/main" id="{EF6446FD-F7C9-5365-18A6-85AE362E13A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B18F93F-4108-3A85-BA4E-2220D59F0163}"/>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3081567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52488-ABC8-180B-7D97-00C8CEF73379}"/>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3" name="Footer Placeholder 2">
            <a:extLst>
              <a:ext uri="{FF2B5EF4-FFF2-40B4-BE49-F238E27FC236}">
                <a16:creationId xmlns:a16="http://schemas.microsoft.com/office/drawing/2014/main" id="{517BA419-886D-7EB2-BFC6-BC003866D86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88973FD-85A9-6443-DE55-36138FA72B6C}"/>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95768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4" name="PlaceHolder 2"/>
          <p:cNvSpPr>
            <a:spLocks noGrp="1"/>
          </p:cNvSpPr>
          <p:nvPr>
            <p:ph type="subTitle"/>
          </p:nvPr>
        </p:nvSpPr>
        <p:spPr>
          <a:xfrm>
            <a:off x="1513800" y="10014840"/>
            <a:ext cx="27248400" cy="24822720"/>
          </a:xfrm>
          <a:prstGeom prst="rect">
            <a:avLst/>
          </a:prstGeom>
        </p:spPr>
        <p:txBody>
          <a:bodyPr lIns="0" tIns="0" rIns="0" bIns="0" anchor="ctr">
            <a:noAutofit/>
          </a:bodyPr>
          <a:lstStyle/>
          <a:p>
            <a:pPr algn="ctr"/>
            <a:endParaRPr lang="en-ZA"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B435-B36F-502F-4497-7AB5EBA7DCAC}"/>
              </a:ext>
            </a:extLst>
          </p:cNvPr>
          <p:cNvSpPr>
            <a:spLocks noGrp="1"/>
          </p:cNvSpPr>
          <p:nvPr>
            <p:ph type="title"/>
          </p:nvPr>
        </p:nvSpPr>
        <p:spPr>
          <a:xfrm>
            <a:off x="2085975" y="2852738"/>
            <a:ext cx="9764713" cy="9986962"/>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7C81792-9CB7-F548-C257-B398B5274248}"/>
              </a:ext>
            </a:extLst>
          </p:cNvPr>
          <p:cNvSpPr>
            <a:spLocks noGrp="1"/>
          </p:cNvSpPr>
          <p:nvPr>
            <p:ph idx="1"/>
          </p:nvPr>
        </p:nvSpPr>
        <p:spPr>
          <a:xfrm>
            <a:off x="12871450" y="6162675"/>
            <a:ext cx="15327313" cy="30414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6BA63CE-3222-6F7A-D76E-25ED26FAEADF}"/>
              </a:ext>
            </a:extLst>
          </p:cNvPr>
          <p:cNvSpPr>
            <a:spLocks noGrp="1"/>
          </p:cNvSpPr>
          <p:nvPr>
            <p:ph type="body" sz="half" idx="2"/>
          </p:nvPr>
        </p:nvSpPr>
        <p:spPr>
          <a:xfrm>
            <a:off x="2085975" y="12839700"/>
            <a:ext cx="9764713" cy="23787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2EA4C0-744D-A9DB-F5A2-0D72814BCF50}"/>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6" name="Footer Placeholder 5">
            <a:extLst>
              <a:ext uri="{FF2B5EF4-FFF2-40B4-BE49-F238E27FC236}">
                <a16:creationId xmlns:a16="http://schemas.microsoft.com/office/drawing/2014/main" id="{F2BFC5CD-9E5F-1EE1-FE8E-A0924BFDDDC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60263C9-66BC-534F-5D28-4ACD7B816C22}"/>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4017766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67EA-B6CF-7465-3AB7-E949710D19B7}"/>
              </a:ext>
            </a:extLst>
          </p:cNvPr>
          <p:cNvSpPr>
            <a:spLocks noGrp="1"/>
          </p:cNvSpPr>
          <p:nvPr>
            <p:ph type="title"/>
          </p:nvPr>
        </p:nvSpPr>
        <p:spPr>
          <a:xfrm>
            <a:off x="2085975" y="2852738"/>
            <a:ext cx="9764713" cy="9986962"/>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BED78F1-71D0-1B6B-D4C7-1D548EC7A626}"/>
              </a:ext>
            </a:extLst>
          </p:cNvPr>
          <p:cNvSpPr>
            <a:spLocks noGrp="1"/>
          </p:cNvSpPr>
          <p:nvPr>
            <p:ph type="pic" idx="1"/>
          </p:nvPr>
        </p:nvSpPr>
        <p:spPr>
          <a:xfrm>
            <a:off x="12871450" y="6162675"/>
            <a:ext cx="15327313" cy="304149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AD26697-A015-6E2D-2741-BD1294CDF476}"/>
              </a:ext>
            </a:extLst>
          </p:cNvPr>
          <p:cNvSpPr>
            <a:spLocks noGrp="1"/>
          </p:cNvSpPr>
          <p:nvPr>
            <p:ph type="body" sz="half" idx="2"/>
          </p:nvPr>
        </p:nvSpPr>
        <p:spPr>
          <a:xfrm>
            <a:off x="2085975" y="12839700"/>
            <a:ext cx="9764713" cy="23787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815AAE-991B-0E10-E274-823AEB71813F}"/>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6" name="Footer Placeholder 5">
            <a:extLst>
              <a:ext uri="{FF2B5EF4-FFF2-40B4-BE49-F238E27FC236}">
                <a16:creationId xmlns:a16="http://schemas.microsoft.com/office/drawing/2014/main" id="{86F46DDC-168D-3D15-960B-A33F299D275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8D87C15-D512-CB6E-EAE1-D47FCCEFBFD6}"/>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3931584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CBF4-FA8B-575D-CA8B-A0CC48AA7E0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75DF4ED-6791-EF27-37CE-9E32BDB52F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924127-4DE8-C154-CAE1-EE76BDFE3517}"/>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5" name="Footer Placeholder 4">
            <a:extLst>
              <a:ext uri="{FF2B5EF4-FFF2-40B4-BE49-F238E27FC236}">
                <a16:creationId xmlns:a16="http://schemas.microsoft.com/office/drawing/2014/main" id="{2284AE44-D0B1-A2A5-5EE3-2C445D3F4F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FE9C61-7319-0321-E658-4A69A56A8A73}"/>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1129541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D2A94B-DF30-3D74-B4AA-16A99014EB31}"/>
              </a:ext>
            </a:extLst>
          </p:cNvPr>
          <p:cNvSpPr>
            <a:spLocks noGrp="1"/>
          </p:cNvSpPr>
          <p:nvPr>
            <p:ph type="title" orient="vert"/>
          </p:nvPr>
        </p:nvSpPr>
        <p:spPr>
          <a:xfrm>
            <a:off x="21667788" y="2278063"/>
            <a:ext cx="6527800" cy="36271200"/>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C03FAD8-F5BB-7A29-DB25-A3D206EC4E32}"/>
              </a:ext>
            </a:extLst>
          </p:cNvPr>
          <p:cNvSpPr>
            <a:spLocks noGrp="1"/>
          </p:cNvSpPr>
          <p:nvPr>
            <p:ph type="body" orient="vert" idx="1"/>
          </p:nvPr>
        </p:nvSpPr>
        <p:spPr>
          <a:xfrm>
            <a:off x="2081213" y="2278063"/>
            <a:ext cx="19434175" cy="3627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7CD8358-3592-6A6C-A94F-B128D0D33FDD}"/>
              </a:ext>
            </a:extLst>
          </p:cNvPr>
          <p:cNvSpPr>
            <a:spLocks noGrp="1"/>
          </p:cNvSpPr>
          <p:nvPr>
            <p:ph type="dt" sz="half" idx="10"/>
          </p:nvPr>
        </p:nvSpPr>
        <p:spPr/>
        <p:txBody>
          <a:bodyPr/>
          <a:lstStyle/>
          <a:p>
            <a:fld id="{3EE55491-CC84-433E-BA47-A98740D0B7E6}" type="datetimeFigureOut">
              <a:rPr lang="en-AU" smtClean="0"/>
              <a:t>4/04/2025</a:t>
            </a:fld>
            <a:endParaRPr lang="en-AU"/>
          </a:p>
        </p:txBody>
      </p:sp>
      <p:sp>
        <p:nvSpPr>
          <p:cNvPr id="5" name="Footer Placeholder 4">
            <a:extLst>
              <a:ext uri="{FF2B5EF4-FFF2-40B4-BE49-F238E27FC236}">
                <a16:creationId xmlns:a16="http://schemas.microsoft.com/office/drawing/2014/main" id="{AA676706-2876-E98B-AB9C-0DBAEA9C8DC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215D7E-38DD-003A-BE2F-8802A3F141EC}"/>
              </a:ext>
            </a:extLst>
          </p:cNvPr>
          <p:cNvSpPr>
            <a:spLocks noGrp="1"/>
          </p:cNvSpPr>
          <p:nvPr>
            <p:ph type="sldNum" sz="quarter" idx="12"/>
          </p:nvPr>
        </p:nvSpPr>
        <p:spPr/>
        <p:txBody>
          <a:bodyPr/>
          <a:lstStyle/>
          <a:p>
            <a:fld id="{7F3B59C3-7214-43C9-B80F-1D0CF2867872}" type="slidenum">
              <a:rPr lang="en-AU" smtClean="0"/>
              <a:t>‹#›</a:t>
            </a:fld>
            <a:endParaRPr lang="en-AU"/>
          </a:p>
        </p:txBody>
      </p:sp>
    </p:spTree>
    <p:extLst>
      <p:ext uri="{BB962C8B-B14F-4D97-AF65-F5344CB8AC3E}">
        <p14:creationId xmlns:p14="http://schemas.microsoft.com/office/powerpoint/2010/main" val="3943084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6" name="PlaceHolder 2"/>
          <p:cNvSpPr>
            <a:spLocks noGrp="1"/>
          </p:cNvSpPr>
          <p:nvPr>
            <p:ph type="body"/>
          </p:nvPr>
        </p:nvSpPr>
        <p:spPr>
          <a:xfrm>
            <a:off x="1513800" y="10014840"/>
            <a:ext cx="27248400" cy="2482272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8" name="PlaceHolder 2"/>
          <p:cNvSpPr>
            <a:spLocks noGrp="1"/>
          </p:cNvSpPr>
          <p:nvPr>
            <p:ph type="body"/>
          </p:nvPr>
        </p:nvSpPr>
        <p:spPr>
          <a:xfrm>
            <a:off x="1513800" y="10014840"/>
            <a:ext cx="13296960" cy="24822720"/>
          </a:xfrm>
          <a:prstGeom prst="rect">
            <a:avLst/>
          </a:prstGeom>
        </p:spPr>
        <p:txBody>
          <a:bodyPr lIns="0" tIns="0" rIns="0" bIns="0">
            <a:normAutofit/>
          </a:bodyPr>
          <a:lstStyle/>
          <a:p>
            <a:endParaRPr lang="en-ZA" sz="3200" b="0" strike="noStrike" spc="-1">
              <a:latin typeface="Arial"/>
            </a:endParaRPr>
          </a:p>
        </p:txBody>
      </p:sp>
      <p:sp>
        <p:nvSpPr>
          <p:cNvPr id="9" name="PlaceHolder 3"/>
          <p:cNvSpPr>
            <a:spLocks noGrp="1"/>
          </p:cNvSpPr>
          <p:nvPr>
            <p:ph type="body"/>
          </p:nvPr>
        </p:nvSpPr>
        <p:spPr>
          <a:xfrm>
            <a:off x="15476040" y="10014840"/>
            <a:ext cx="13296960" cy="2482272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513800" y="1707480"/>
            <a:ext cx="27248400" cy="33129360"/>
          </a:xfrm>
          <a:prstGeom prst="rect">
            <a:avLst/>
          </a:prstGeom>
        </p:spPr>
        <p:txBody>
          <a:bodyPr lIns="0" tIns="0" rIns="0" bIns="0" anchor="ctr">
            <a:noAutofit/>
          </a:bodyPr>
          <a:lstStyle/>
          <a:p>
            <a:pPr algn="ctr"/>
            <a:endParaRPr lang="en-ZA"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13" name="PlaceHolder 2"/>
          <p:cNvSpPr>
            <a:spLocks noGrp="1"/>
          </p:cNvSpPr>
          <p:nvPr>
            <p:ph type="body"/>
          </p:nvPr>
        </p:nvSpPr>
        <p:spPr>
          <a:xfrm>
            <a:off x="1513800" y="10014840"/>
            <a:ext cx="13296960" cy="11840400"/>
          </a:xfrm>
          <a:prstGeom prst="rect">
            <a:avLst/>
          </a:prstGeom>
        </p:spPr>
        <p:txBody>
          <a:bodyPr lIns="0" tIns="0" rIns="0" bIns="0">
            <a:normAutofit/>
          </a:bodyPr>
          <a:lstStyle/>
          <a:p>
            <a:endParaRPr lang="en-ZA" sz="3200" b="0" strike="noStrike" spc="-1">
              <a:latin typeface="Arial"/>
            </a:endParaRPr>
          </a:p>
        </p:txBody>
      </p:sp>
      <p:sp>
        <p:nvSpPr>
          <p:cNvPr id="14" name="PlaceHolder 3"/>
          <p:cNvSpPr>
            <a:spLocks noGrp="1"/>
          </p:cNvSpPr>
          <p:nvPr>
            <p:ph type="body"/>
          </p:nvPr>
        </p:nvSpPr>
        <p:spPr>
          <a:xfrm>
            <a:off x="15476040" y="10014840"/>
            <a:ext cx="13296960" cy="24822720"/>
          </a:xfrm>
          <a:prstGeom prst="rect">
            <a:avLst/>
          </a:prstGeom>
        </p:spPr>
        <p:txBody>
          <a:bodyPr lIns="0" tIns="0" rIns="0" bIns="0">
            <a:normAutofit/>
          </a:bodyPr>
          <a:lstStyle/>
          <a:p>
            <a:endParaRPr lang="en-ZA" sz="3200" b="0" strike="noStrike" spc="-1">
              <a:latin typeface="Arial"/>
            </a:endParaRPr>
          </a:p>
        </p:txBody>
      </p:sp>
      <p:sp>
        <p:nvSpPr>
          <p:cNvPr id="15" name="PlaceHolder 4"/>
          <p:cNvSpPr>
            <a:spLocks noGrp="1"/>
          </p:cNvSpPr>
          <p:nvPr>
            <p:ph type="body"/>
          </p:nvPr>
        </p:nvSpPr>
        <p:spPr>
          <a:xfrm>
            <a:off x="1513800" y="22980600"/>
            <a:ext cx="13296960" cy="1184040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17" name="PlaceHolder 2"/>
          <p:cNvSpPr>
            <a:spLocks noGrp="1"/>
          </p:cNvSpPr>
          <p:nvPr>
            <p:ph type="body"/>
          </p:nvPr>
        </p:nvSpPr>
        <p:spPr>
          <a:xfrm>
            <a:off x="1513800" y="10014840"/>
            <a:ext cx="13296960" cy="24822720"/>
          </a:xfrm>
          <a:prstGeom prst="rect">
            <a:avLst/>
          </a:prstGeom>
        </p:spPr>
        <p:txBody>
          <a:bodyPr lIns="0" tIns="0" rIns="0" bIns="0">
            <a:normAutofit/>
          </a:bodyPr>
          <a:lstStyle/>
          <a:p>
            <a:endParaRPr lang="en-ZA" sz="3200" b="0" strike="noStrike" spc="-1">
              <a:latin typeface="Arial"/>
            </a:endParaRPr>
          </a:p>
        </p:txBody>
      </p:sp>
      <p:sp>
        <p:nvSpPr>
          <p:cNvPr id="18" name="PlaceHolder 3"/>
          <p:cNvSpPr>
            <a:spLocks noGrp="1"/>
          </p:cNvSpPr>
          <p:nvPr>
            <p:ph type="body"/>
          </p:nvPr>
        </p:nvSpPr>
        <p:spPr>
          <a:xfrm>
            <a:off x="15476040" y="10014840"/>
            <a:ext cx="13296960" cy="11840400"/>
          </a:xfrm>
          <a:prstGeom prst="rect">
            <a:avLst/>
          </a:prstGeom>
        </p:spPr>
        <p:txBody>
          <a:bodyPr lIns="0" tIns="0" rIns="0" bIns="0">
            <a:normAutofit/>
          </a:bodyPr>
          <a:lstStyle/>
          <a:p>
            <a:endParaRPr lang="en-ZA" sz="3200" b="0" strike="noStrike" spc="-1">
              <a:latin typeface="Arial"/>
            </a:endParaRPr>
          </a:p>
        </p:txBody>
      </p:sp>
      <p:sp>
        <p:nvSpPr>
          <p:cNvPr id="19" name="PlaceHolder 4"/>
          <p:cNvSpPr>
            <a:spLocks noGrp="1"/>
          </p:cNvSpPr>
          <p:nvPr>
            <p:ph type="body"/>
          </p:nvPr>
        </p:nvSpPr>
        <p:spPr>
          <a:xfrm>
            <a:off x="15476040" y="22980600"/>
            <a:ext cx="13296960" cy="1184040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endParaRPr lang="en-ZA" sz="4400" b="0" strike="noStrike" spc="-1">
              <a:latin typeface="Arial"/>
            </a:endParaRPr>
          </a:p>
        </p:txBody>
      </p:sp>
      <p:sp>
        <p:nvSpPr>
          <p:cNvPr id="21" name="PlaceHolder 2"/>
          <p:cNvSpPr>
            <a:spLocks noGrp="1"/>
          </p:cNvSpPr>
          <p:nvPr>
            <p:ph type="body"/>
          </p:nvPr>
        </p:nvSpPr>
        <p:spPr>
          <a:xfrm>
            <a:off x="1513800" y="10014840"/>
            <a:ext cx="13296960" cy="11840400"/>
          </a:xfrm>
          <a:prstGeom prst="rect">
            <a:avLst/>
          </a:prstGeom>
        </p:spPr>
        <p:txBody>
          <a:bodyPr lIns="0" tIns="0" rIns="0" bIns="0">
            <a:normAutofit/>
          </a:bodyPr>
          <a:lstStyle/>
          <a:p>
            <a:endParaRPr lang="en-ZA" sz="3200" b="0" strike="noStrike" spc="-1">
              <a:latin typeface="Arial"/>
            </a:endParaRPr>
          </a:p>
        </p:txBody>
      </p:sp>
      <p:sp>
        <p:nvSpPr>
          <p:cNvPr id="22" name="PlaceHolder 3"/>
          <p:cNvSpPr>
            <a:spLocks noGrp="1"/>
          </p:cNvSpPr>
          <p:nvPr>
            <p:ph type="body"/>
          </p:nvPr>
        </p:nvSpPr>
        <p:spPr>
          <a:xfrm>
            <a:off x="15476040" y="10014840"/>
            <a:ext cx="13296960" cy="11840400"/>
          </a:xfrm>
          <a:prstGeom prst="rect">
            <a:avLst/>
          </a:prstGeom>
        </p:spPr>
        <p:txBody>
          <a:bodyPr lIns="0" tIns="0" rIns="0" bIns="0">
            <a:normAutofit/>
          </a:bodyPr>
          <a:lstStyle/>
          <a:p>
            <a:endParaRPr lang="en-ZA" sz="3200" b="0" strike="noStrike" spc="-1">
              <a:latin typeface="Arial"/>
            </a:endParaRPr>
          </a:p>
        </p:txBody>
      </p:sp>
      <p:sp>
        <p:nvSpPr>
          <p:cNvPr id="23" name="PlaceHolder 4"/>
          <p:cNvSpPr>
            <a:spLocks noGrp="1"/>
          </p:cNvSpPr>
          <p:nvPr>
            <p:ph type="body"/>
          </p:nvPr>
        </p:nvSpPr>
        <p:spPr>
          <a:xfrm>
            <a:off x="1513800" y="22980600"/>
            <a:ext cx="27248400" cy="11840400"/>
          </a:xfrm>
          <a:prstGeom prst="rect">
            <a:avLst/>
          </a:prstGeom>
        </p:spPr>
        <p:txBody>
          <a:bodyPr lIns="0" tIns="0" rIns="0" bIns="0">
            <a:normAutofit/>
          </a:bodyPr>
          <a:lstStyle/>
          <a:p>
            <a:endParaRPr lang="en-ZA"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p:nvPr/>
        </p:nvPicPr>
        <p:blipFill>
          <a:blip r:embed="rId14"/>
          <a:stretch/>
        </p:blipFill>
        <p:spPr>
          <a:xfrm>
            <a:off x="0" y="0"/>
            <a:ext cx="30271320" cy="42796800"/>
          </a:xfrm>
          <a:prstGeom prst="rect">
            <a:avLst/>
          </a:prstGeom>
          <a:ln w="0">
            <a:noFill/>
          </a:ln>
        </p:spPr>
      </p:pic>
      <p:sp>
        <p:nvSpPr>
          <p:cNvPr id="4" name="PlaceHolder 1"/>
          <p:cNvSpPr>
            <a:spLocks noGrp="1"/>
          </p:cNvSpPr>
          <p:nvPr>
            <p:ph type="title"/>
          </p:nvPr>
        </p:nvSpPr>
        <p:spPr>
          <a:xfrm>
            <a:off x="1513800" y="1707480"/>
            <a:ext cx="27248400" cy="7146720"/>
          </a:xfrm>
          <a:prstGeom prst="rect">
            <a:avLst/>
          </a:prstGeom>
        </p:spPr>
        <p:txBody>
          <a:bodyPr lIns="0" tIns="0" rIns="0" bIns="0" anchor="ctr">
            <a:noAutofit/>
          </a:bodyPr>
          <a:lstStyle/>
          <a:p>
            <a:pPr algn="ctr"/>
            <a:r>
              <a:rPr lang="en-ZA" sz="4400" b="0" strike="noStrike" spc="-1">
                <a:latin typeface="Arial"/>
              </a:rPr>
              <a:t>Click to edit the title text format</a:t>
            </a:r>
          </a:p>
        </p:txBody>
      </p:sp>
      <p:sp>
        <p:nvSpPr>
          <p:cNvPr id="2" name="PlaceHolder 2"/>
          <p:cNvSpPr>
            <a:spLocks noGrp="1"/>
          </p:cNvSpPr>
          <p:nvPr>
            <p:ph type="body"/>
          </p:nvPr>
        </p:nvSpPr>
        <p:spPr>
          <a:xfrm>
            <a:off x="1513800" y="10014840"/>
            <a:ext cx="27248400" cy="24822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Z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ZA" sz="2800" b="0" strike="noStrike" spc="-1">
                <a:latin typeface="Arial"/>
              </a:rPr>
              <a:t>Second Outline Level</a:t>
            </a:r>
          </a:p>
          <a:p>
            <a:pPr marL="1296000" lvl="2" indent="-288000">
              <a:spcBef>
                <a:spcPts val="850"/>
              </a:spcBef>
              <a:buClr>
                <a:srgbClr val="000000"/>
              </a:buClr>
              <a:buSzPct val="45000"/>
              <a:buFont typeface="Wingdings" charset="2"/>
              <a:buChar char=""/>
            </a:pPr>
            <a:r>
              <a:rPr lang="en-ZA" sz="2400" b="0" strike="noStrike" spc="-1">
                <a:latin typeface="Arial"/>
              </a:rPr>
              <a:t>Third Outline Level</a:t>
            </a:r>
          </a:p>
          <a:p>
            <a:pPr marL="1728000" lvl="3" indent="-216000">
              <a:spcBef>
                <a:spcPts val="567"/>
              </a:spcBef>
              <a:buClr>
                <a:srgbClr val="000000"/>
              </a:buClr>
              <a:buSzPct val="75000"/>
              <a:buFont typeface="Symbol" charset="2"/>
              <a:buChar char=""/>
            </a:pPr>
            <a:r>
              <a:rPr lang="en-ZA" sz="2000" b="0" strike="noStrike" spc="-1">
                <a:latin typeface="Arial"/>
              </a:rPr>
              <a:t>Fourth Outline Level</a:t>
            </a:r>
          </a:p>
          <a:p>
            <a:pPr marL="2160000" lvl="4" indent="-216000">
              <a:spcBef>
                <a:spcPts val="283"/>
              </a:spcBef>
              <a:buClr>
                <a:srgbClr val="000000"/>
              </a:buClr>
              <a:buSzPct val="45000"/>
              <a:buFont typeface="Wingdings" charset="2"/>
              <a:buChar char=""/>
            </a:pPr>
            <a:r>
              <a:rPr lang="en-ZA" sz="2000" b="0" strike="noStrike" spc="-1">
                <a:latin typeface="Arial"/>
              </a:rPr>
              <a:t>Fifth Outline Level</a:t>
            </a:r>
          </a:p>
          <a:p>
            <a:pPr marL="2592000" lvl="5" indent="-216000">
              <a:spcBef>
                <a:spcPts val="283"/>
              </a:spcBef>
              <a:buClr>
                <a:srgbClr val="000000"/>
              </a:buClr>
              <a:buSzPct val="45000"/>
              <a:buFont typeface="Wingdings" charset="2"/>
              <a:buChar char=""/>
            </a:pPr>
            <a:r>
              <a:rPr lang="en-ZA" sz="2000" b="0" strike="noStrike" spc="-1">
                <a:latin typeface="Arial"/>
              </a:rPr>
              <a:t>Sixth Outline Level</a:t>
            </a:r>
          </a:p>
          <a:p>
            <a:pPr marL="3024000" lvl="6" indent="-216000">
              <a:spcBef>
                <a:spcPts val="283"/>
              </a:spcBef>
              <a:buClr>
                <a:srgbClr val="000000"/>
              </a:buClr>
              <a:buSzPct val="45000"/>
              <a:buFont typeface="Wingdings" charset="2"/>
              <a:buChar char=""/>
            </a:pPr>
            <a:r>
              <a:rPr lang="en-ZA" sz="2000" b="0" strike="noStrike" spc="-1">
                <a:latin typeface="Arial"/>
              </a:rPr>
              <a:t>Seventh Outline Level</a:t>
            </a:r>
          </a:p>
        </p:txBody>
      </p:sp>
      <p:sp>
        <p:nvSpPr>
          <p:cNvPr id="6" name="TextBox 5">
            <a:extLst>
              <a:ext uri="{FF2B5EF4-FFF2-40B4-BE49-F238E27FC236}">
                <a16:creationId xmlns:a16="http://schemas.microsoft.com/office/drawing/2014/main" id="{8BE7FDAC-9736-CFE5-3FDE-1705D9F0FFD1}"/>
              </a:ext>
            </a:extLst>
          </p:cNvPr>
          <p:cNvSpPr txBox="1"/>
          <p:nvPr userDrawn="1">
            <p:extLst>
              <p:ext uri="{1162E1C5-73C7-4A58-AE30-91384D911F3F}">
                <p184:classification xmlns:p184="http://schemas.microsoft.com/office/powerpoint/2018/4/main" val="ftr"/>
              </p:ext>
            </p:extLst>
          </p:nvPr>
        </p:nvSpPr>
        <p:spPr>
          <a:xfrm>
            <a:off x="190500" y="42471340"/>
            <a:ext cx="1857375" cy="137160"/>
          </a:xfrm>
          <a:prstGeom prst="rect">
            <a:avLst/>
          </a:prstGeom>
        </p:spPr>
        <p:txBody>
          <a:bodyPr horzOverflow="overflow" lIns="0" tIns="0" rIns="0" bIns="0">
            <a:spAutoFit/>
          </a:bodyPr>
          <a:lstStyle/>
          <a:p>
            <a:pPr algn="l"/>
            <a:r>
              <a:rPr lang="en-AU"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FA5135-244B-5789-DFDF-F56EB350A4B8}"/>
              </a:ext>
            </a:extLst>
          </p:cNvPr>
          <p:cNvSpPr>
            <a:spLocks noGrp="1"/>
          </p:cNvSpPr>
          <p:nvPr>
            <p:ph type="title"/>
          </p:nvPr>
        </p:nvSpPr>
        <p:spPr>
          <a:xfrm>
            <a:off x="2081213" y="2278063"/>
            <a:ext cx="26114375" cy="827246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035EDB8-FAFD-5046-7EE0-551980DE20E8}"/>
              </a:ext>
            </a:extLst>
          </p:cNvPr>
          <p:cNvSpPr>
            <a:spLocks noGrp="1"/>
          </p:cNvSpPr>
          <p:nvPr>
            <p:ph type="body" idx="1"/>
          </p:nvPr>
        </p:nvSpPr>
        <p:spPr>
          <a:xfrm>
            <a:off x="2081213" y="11393488"/>
            <a:ext cx="26114375" cy="27155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162CF1-5F54-4D73-D84F-E9511DD17E3A}"/>
              </a:ext>
            </a:extLst>
          </p:cNvPr>
          <p:cNvSpPr>
            <a:spLocks noGrp="1"/>
          </p:cNvSpPr>
          <p:nvPr>
            <p:ph type="dt" sz="half" idx="2"/>
          </p:nvPr>
        </p:nvSpPr>
        <p:spPr>
          <a:xfrm>
            <a:off x="2081213" y="39668450"/>
            <a:ext cx="6811962" cy="2278063"/>
          </a:xfrm>
          <a:prstGeom prst="rect">
            <a:avLst/>
          </a:prstGeom>
        </p:spPr>
        <p:txBody>
          <a:bodyPr vert="horz" lIns="91440" tIns="45720" rIns="91440" bIns="45720" rtlCol="0" anchor="ctr"/>
          <a:lstStyle>
            <a:lvl1pPr algn="l">
              <a:defRPr sz="1200">
                <a:solidFill>
                  <a:schemeClr val="tx1">
                    <a:tint val="82000"/>
                  </a:schemeClr>
                </a:solidFill>
              </a:defRPr>
            </a:lvl1pPr>
          </a:lstStyle>
          <a:p>
            <a:fld id="{3EE55491-CC84-433E-BA47-A98740D0B7E6}" type="datetimeFigureOut">
              <a:rPr lang="en-AU" smtClean="0"/>
              <a:t>4/04/2025</a:t>
            </a:fld>
            <a:endParaRPr lang="en-AU"/>
          </a:p>
        </p:txBody>
      </p:sp>
      <p:sp>
        <p:nvSpPr>
          <p:cNvPr id="5" name="Footer Placeholder 4">
            <a:extLst>
              <a:ext uri="{FF2B5EF4-FFF2-40B4-BE49-F238E27FC236}">
                <a16:creationId xmlns:a16="http://schemas.microsoft.com/office/drawing/2014/main" id="{87F6BCDA-A4B9-679D-147D-EC157CB08396}"/>
              </a:ext>
            </a:extLst>
          </p:cNvPr>
          <p:cNvSpPr>
            <a:spLocks noGrp="1"/>
          </p:cNvSpPr>
          <p:nvPr>
            <p:ph type="ftr" sz="quarter" idx="3"/>
          </p:nvPr>
        </p:nvSpPr>
        <p:spPr>
          <a:xfrm>
            <a:off x="10029825" y="39668450"/>
            <a:ext cx="10217150" cy="2278063"/>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2442D28-A58D-A58C-AC84-97FC450FF644}"/>
              </a:ext>
            </a:extLst>
          </p:cNvPr>
          <p:cNvSpPr>
            <a:spLocks noGrp="1"/>
          </p:cNvSpPr>
          <p:nvPr>
            <p:ph type="sldNum" sz="quarter" idx="4"/>
          </p:nvPr>
        </p:nvSpPr>
        <p:spPr>
          <a:xfrm>
            <a:off x="21383625" y="39668450"/>
            <a:ext cx="6811963" cy="2278063"/>
          </a:xfrm>
          <a:prstGeom prst="rect">
            <a:avLst/>
          </a:prstGeom>
        </p:spPr>
        <p:txBody>
          <a:bodyPr vert="horz" lIns="91440" tIns="45720" rIns="91440" bIns="45720" rtlCol="0" anchor="ctr"/>
          <a:lstStyle>
            <a:lvl1pPr algn="r">
              <a:defRPr sz="1200">
                <a:solidFill>
                  <a:schemeClr val="tx1">
                    <a:tint val="82000"/>
                  </a:schemeClr>
                </a:solidFill>
              </a:defRPr>
            </a:lvl1pPr>
          </a:lstStyle>
          <a:p>
            <a:fld id="{7F3B59C3-7214-43C9-B80F-1D0CF2867872}" type="slidenum">
              <a:rPr lang="en-AU" smtClean="0"/>
              <a:t>‹#›</a:t>
            </a:fld>
            <a:endParaRPr lang="en-AU"/>
          </a:p>
        </p:txBody>
      </p:sp>
      <p:pic>
        <p:nvPicPr>
          <p:cNvPr id="22" name="Picture 21" descr="A white paper with a red and yellow circle&#10;&#10;AI-generated content may be incorrect.">
            <a:extLst>
              <a:ext uri="{FF2B5EF4-FFF2-40B4-BE49-F238E27FC236}">
                <a16:creationId xmlns:a16="http://schemas.microsoft.com/office/drawing/2014/main" id="{2101253C-B0A2-ECAB-9582-95C0BE8D1D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928"/>
            <a:ext cx="30276800" cy="42797144"/>
          </a:xfrm>
          <a:prstGeom prst="rect">
            <a:avLst/>
          </a:prstGeom>
        </p:spPr>
      </p:pic>
    </p:spTree>
    <p:extLst>
      <p:ext uri="{BB962C8B-B14F-4D97-AF65-F5344CB8AC3E}">
        <p14:creationId xmlns:p14="http://schemas.microsoft.com/office/powerpoint/2010/main" val="40601408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F5B45-249B-2AB3-5CF8-EFF95795D540}"/>
            </a:ext>
          </a:extLst>
        </p:cNvPr>
        <p:cNvGrpSpPr/>
        <p:nvPr/>
      </p:nvGrpSpPr>
      <p:grpSpPr>
        <a:xfrm>
          <a:off x="0" y="0"/>
          <a:ext cx="0" cy="0"/>
          <a:chOff x="0" y="0"/>
          <a:chExt cx="0" cy="0"/>
        </a:xfrm>
      </p:grpSpPr>
      <p:sp>
        <p:nvSpPr>
          <p:cNvPr id="4" name="This is the title of the poster and it can be 1 or 2 lines [Arial , bold, 80pt , white, small caps]">
            <a:extLst>
              <a:ext uri="{FF2B5EF4-FFF2-40B4-BE49-F238E27FC236}">
                <a16:creationId xmlns:a16="http://schemas.microsoft.com/office/drawing/2014/main" id="{CD6C4229-A4DC-6995-3901-0E9A3A61EC98}"/>
              </a:ext>
            </a:extLst>
          </p:cNvPr>
          <p:cNvSpPr/>
          <p:nvPr/>
        </p:nvSpPr>
        <p:spPr>
          <a:xfrm>
            <a:off x="1162800" y="764010"/>
            <a:ext cx="28165320" cy="2854800"/>
          </a:xfrm>
          <a:prstGeom prst="rect">
            <a:avLst/>
          </a:prstGeom>
          <a:noFill/>
          <a:ln w="12700">
            <a:noFill/>
          </a:ln>
        </p:spPr>
        <p:style>
          <a:lnRef idx="0">
            <a:scrgbClr r="0" g="0" b="0"/>
          </a:lnRef>
          <a:fillRef idx="0">
            <a:scrgbClr r="0" g="0" b="0"/>
          </a:fillRef>
          <a:effectRef idx="0">
            <a:scrgbClr r="0" g="0" b="0"/>
          </a:effectRef>
          <a:fontRef idx="minor"/>
        </p:style>
        <p:txBody>
          <a:bodyPr lIns="208800" tIns="208800" rIns="208800" bIns="208800" anchor="ctr">
            <a:spAutoFit/>
          </a:bodyPr>
          <a:lstStyle/>
          <a:p>
            <a:pPr>
              <a:lnSpc>
                <a:spcPct val="100000"/>
              </a:lnSpc>
              <a:tabLst>
                <a:tab pos="0" algn="l"/>
              </a:tabLst>
            </a:pPr>
            <a:r>
              <a:rPr lang="en-ZA" sz="8000" b="1" strike="noStrike" spc="-1" dirty="0">
                <a:solidFill>
                  <a:srgbClr val="FFFFFF"/>
                </a:solidFill>
                <a:latin typeface="Arial"/>
                <a:ea typeface="Arial"/>
              </a:rPr>
              <a:t>This is the title of the poster and it can be 1 or 2 lines [Arial , bold, 80pt , white, small caps] </a:t>
            </a:r>
            <a:endParaRPr lang="en-ZA" sz="8000" b="0" strike="noStrike" spc="-1" dirty="0">
              <a:latin typeface="Arial"/>
            </a:endParaRPr>
          </a:p>
        </p:txBody>
      </p:sp>
      <p:sp>
        <p:nvSpPr>
          <p:cNvPr id="6" name="To insert a picture of the main author here:…">
            <a:extLst>
              <a:ext uri="{FF2B5EF4-FFF2-40B4-BE49-F238E27FC236}">
                <a16:creationId xmlns:a16="http://schemas.microsoft.com/office/drawing/2014/main" id="{D7D8E6F3-4EEA-6136-23AE-45C363CCCCEF}"/>
              </a:ext>
            </a:extLst>
          </p:cNvPr>
          <p:cNvSpPr/>
          <p:nvPr/>
        </p:nvSpPr>
        <p:spPr>
          <a:xfrm>
            <a:off x="11677650" y="8143255"/>
            <a:ext cx="6731002" cy="1785104"/>
          </a:xfrm>
          <a:custGeom>
            <a:avLst/>
            <a:gdLst/>
            <a:ahLst/>
            <a:cxnLst/>
            <a:rect l="l" t="t" r="r" b="b"/>
            <a:pathLst>
              <a:path w="21600">
                <a:moveTo>
                  <a:pt x="0" y="0"/>
                </a:moveTo>
                <a:lnTo>
                  <a:pt x="21600" y="0"/>
                </a:lnTo>
                <a:lnTo>
                  <a:pt x="21600" y="0"/>
                </a:lnTo>
                <a:lnTo>
                  <a:pt x="0" y="0"/>
                </a:lnTo>
                <a:close/>
              </a:path>
            </a:pathLst>
          </a:custGeom>
          <a:noFill/>
          <a:ln w="12700">
            <a:noFill/>
          </a:ln>
        </p:spPr>
        <p:style>
          <a:lnRef idx="0">
            <a:scrgbClr r="0" g="0" b="0"/>
          </a:lnRef>
          <a:fillRef idx="0">
            <a:scrgbClr r="0" g="0" b="0"/>
          </a:fillRef>
          <a:effectRef idx="0">
            <a:scrgbClr r="0" g="0" b="0"/>
          </a:effectRef>
          <a:fontRef idx="minor"/>
        </p:style>
        <p:txBody>
          <a:bodyPr wrap="square" lIns="274320" tIns="274320" rIns="274320" bIns="274320" anchor="ctr">
            <a:spAutoFit/>
          </a:bodyPr>
          <a:lstStyle/>
          <a:p>
            <a:pPr>
              <a:lnSpc>
                <a:spcPct val="100000"/>
              </a:lnSpc>
              <a:tabLst>
                <a:tab pos="0" algn="l"/>
              </a:tabLst>
            </a:pPr>
            <a:r>
              <a:rPr lang="en-ZA" sz="2400" b="0" strike="noStrike" spc="-1" baseline="-25000" dirty="0">
                <a:latin typeface="Arial"/>
                <a:ea typeface="Arial"/>
              </a:rPr>
              <a:t>To insert a picture of the main author, or the sample images below: </a:t>
            </a:r>
            <a:endParaRPr lang="en-ZA" sz="2400" b="0" strike="noStrike" spc="-1" baseline="-25000" dirty="0">
              <a:latin typeface="Arial"/>
            </a:endParaRP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Right-click on the </a:t>
            </a:r>
            <a:r>
              <a:rPr lang="en-ZA" sz="2400" spc="-1" baseline="-25000" dirty="0">
                <a:latin typeface="Arial"/>
                <a:ea typeface="Arial"/>
              </a:rPr>
              <a:t>‘C’ with yellow circle</a:t>
            </a:r>
            <a:endParaRPr lang="en-ZA" sz="2400" b="0" strike="noStrike" spc="-1" baseline="-25000" dirty="0">
              <a:latin typeface="Arial"/>
            </a:endParaRP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Choose “Change picture”</a:t>
            </a: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“Insert Picture” from file</a:t>
            </a:r>
            <a:endParaRPr lang="en-ZA" sz="2400" b="0" strike="noStrike" spc="-1" baseline="-25000" dirty="0">
              <a:latin typeface="Arial"/>
            </a:endParaRP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Choose the correct picture from your computer</a:t>
            </a:r>
            <a:endParaRPr lang="en-ZA" sz="2400" b="0" strike="noStrike" spc="-1" baseline="-25000" dirty="0">
              <a:latin typeface="Arial"/>
            </a:endParaRPr>
          </a:p>
        </p:txBody>
      </p:sp>
      <p:sp>
        <p:nvSpPr>
          <p:cNvPr id="7" name="Oval">
            <a:extLst>
              <a:ext uri="{FF2B5EF4-FFF2-40B4-BE49-F238E27FC236}">
                <a16:creationId xmlns:a16="http://schemas.microsoft.com/office/drawing/2014/main" id="{8D6881FA-CC92-735B-3CB4-B3893C69C68E}"/>
              </a:ext>
            </a:extLst>
          </p:cNvPr>
          <p:cNvSpPr/>
          <p:nvPr/>
        </p:nvSpPr>
        <p:spPr>
          <a:xfrm>
            <a:off x="1669143" y="4528456"/>
            <a:ext cx="3628887" cy="3686629"/>
          </a:xfrm>
          <a:prstGeom prst="ellipse">
            <a:avLst/>
          </a:prstGeom>
          <a:noFill/>
          <a:ln w="50800">
            <a:noFill/>
            <a:round/>
          </a:ln>
        </p:spPr>
        <p:style>
          <a:lnRef idx="0">
            <a:scrgbClr r="0" g="0" b="0"/>
          </a:lnRef>
          <a:fillRef idx="0">
            <a:scrgbClr r="0" g="0" b="0"/>
          </a:fillRef>
          <a:effectRef idx="0">
            <a:scrgbClr r="0" g="0" b="0"/>
          </a:effectRef>
          <a:fontRef idx="minor"/>
        </p:style>
        <p:txBody>
          <a:bodyPr/>
          <a:lstStyle/>
          <a:p>
            <a:endParaRPr lang="en-AU" baseline="-25000"/>
          </a:p>
        </p:txBody>
      </p:sp>
      <p:sp>
        <p:nvSpPr>
          <p:cNvPr id="8" name="A.B. Author &amp; C. Author [Arial, bold, 32pt, black]…">
            <a:extLst>
              <a:ext uri="{FF2B5EF4-FFF2-40B4-BE49-F238E27FC236}">
                <a16:creationId xmlns:a16="http://schemas.microsoft.com/office/drawing/2014/main" id="{644E8C83-5EBB-CEFF-87E1-9C2466AB10AC}"/>
              </a:ext>
            </a:extLst>
          </p:cNvPr>
          <p:cNvSpPr/>
          <p:nvPr/>
        </p:nvSpPr>
        <p:spPr>
          <a:xfrm>
            <a:off x="6308280" y="5126884"/>
            <a:ext cx="15042240" cy="2280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3200" b="1" strike="noStrike" spc="-1" dirty="0">
                <a:solidFill>
                  <a:srgbClr val="000000"/>
                </a:solidFill>
                <a:latin typeface="Arial"/>
                <a:ea typeface="Arial"/>
              </a:rPr>
              <a:t>A.B. Author &amp; C. Author [Arial, bold, 32pt, black]</a:t>
            </a:r>
            <a:endParaRPr lang="en-ZA" sz="3200" b="0" strike="noStrike" spc="-1" dirty="0">
              <a:latin typeface="Arial"/>
            </a:endParaRPr>
          </a:p>
          <a:p>
            <a:pPr>
              <a:lnSpc>
                <a:spcPct val="100000"/>
              </a:lnSpc>
              <a:tabLst>
                <a:tab pos="0" algn="l"/>
              </a:tabLst>
            </a:pPr>
            <a:r>
              <a:rPr lang="en-ZA" sz="3200" b="0" i="1" strike="noStrike" spc="-1" dirty="0">
                <a:solidFill>
                  <a:srgbClr val="000000"/>
                </a:solidFill>
                <a:latin typeface="Arial"/>
                <a:ea typeface="Arial"/>
              </a:rPr>
              <a:t>Affiliation1, City1, Country1 [Arial, italics, 32pt, black]</a:t>
            </a:r>
            <a:endParaRPr lang="en-ZA" sz="3200" b="0" strike="noStrike" spc="-1" dirty="0">
              <a:latin typeface="Arial"/>
            </a:endParaRPr>
          </a:p>
          <a:p>
            <a:pPr>
              <a:lnSpc>
                <a:spcPct val="100000"/>
              </a:lnSpc>
              <a:spcBef>
                <a:spcPts val="1899"/>
              </a:spcBef>
              <a:tabLst>
                <a:tab pos="0" algn="l"/>
              </a:tabLst>
            </a:pPr>
            <a:r>
              <a:rPr lang="en-ZA" sz="3200" b="1" strike="noStrike" spc="-1" dirty="0">
                <a:solidFill>
                  <a:srgbClr val="000000"/>
                </a:solidFill>
                <a:latin typeface="Arial"/>
                <a:ea typeface="Arial"/>
              </a:rPr>
              <a:t>D.E. Author</a:t>
            </a:r>
            <a:endParaRPr lang="en-ZA" sz="3200" b="0" strike="noStrike" spc="-1" dirty="0">
              <a:latin typeface="Arial"/>
            </a:endParaRPr>
          </a:p>
          <a:p>
            <a:pPr>
              <a:lnSpc>
                <a:spcPct val="100000"/>
              </a:lnSpc>
              <a:tabLst>
                <a:tab pos="0" algn="l"/>
              </a:tabLst>
            </a:pPr>
            <a:r>
              <a:rPr lang="en-ZA" sz="3200" b="0" i="1" strike="noStrike" spc="-1" dirty="0">
                <a:solidFill>
                  <a:srgbClr val="000000"/>
                </a:solidFill>
                <a:latin typeface="Arial"/>
                <a:ea typeface="Arial"/>
              </a:rPr>
              <a:t>Affiliation2, City2, Country2</a:t>
            </a:r>
            <a:endParaRPr lang="en-ZA" sz="3200" b="0" strike="noStrike" spc="-1" dirty="0">
              <a:latin typeface="Arial"/>
            </a:endParaRPr>
          </a:p>
        </p:txBody>
      </p:sp>
      <p:cxnSp>
        <p:nvCxnSpPr>
          <p:cNvPr id="11" name="Straight Arrow Connector 10">
            <a:extLst>
              <a:ext uri="{FF2B5EF4-FFF2-40B4-BE49-F238E27FC236}">
                <a16:creationId xmlns:a16="http://schemas.microsoft.com/office/drawing/2014/main" id="{3348B6D6-6CAE-69C6-4C96-CF29D56B6AA0}"/>
              </a:ext>
            </a:extLst>
          </p:cNvPr>
          <p:cNvCxnSpPr>
            <a:cxnSpLocks/>
          </p:cNvCxnSpPr>
          <p:nvPr/>
        </p:nvCxnSpPr>
        <p:spPr>
          <a:xfrm flipH="1" flipV="1">
            <a:off x="5086350" y="8153133"/>
            <a:ext cx="6328287" cy="61952"/>
          </a:xfrm>
          <a:prstGeom prst="straightConnector1">
            <a:avLst/>
          </a:prstGeom>
          <a:ln w="79375" cap="sq">
            <a:solidFill>
              <a:srgbClr val="FF0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5639B1F7-E244-6D0E-46CA-ED332423E203}"/>
              </a:ext>
            </a:extLst>
          </p:cNvPr>
          <p:cNvSpPr/>
          <p:nvPr/>
        </p:nvSpPr>
        <p:spPr>
          <a:xfrm>
            <a:off x="11414637" y="8219455"/>
            <a:ext cx="6731002" cy="1695442"/>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ntroduction [Arial, bold, 44pt, blue]…">
            <a:extLst>
              <a:ext uri="{FF2B5EF4-FFF2-40B4-BE49-F238E27FC236}">
                <a16:creationId xmlns:a16="http://schemas.microsoft.com/office/drawing/2014/main" id="{5EDA43CF-53A2-09DF-B386-89576C844E2A}"/>
              </a:ext>
            </a:extLst>
          </p:cNvPr>
          <p:cNvSpPr/>
          <p:nvPr/>
        </p:nvSpPr>
        <p:spPr>
          <a:xfrm>
            <a:off x="1520916" y="10275570"/>
            <a:ext cx="14469120" cy="2882695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spcBef>
                <a:spcPts val="2599"/>
              </a:spcBef>
              <a:tabLst>
                <a:tab pos="0" algn="l"/>
              </a:tabLst>
            </a:pPr>
            <a:r>
              <a:rPr lang="en-ZA" sz="4400" b="1" strike="noStrike" spc="-1" dirty="0">
                <a:latin typeface="Arial"/>
                <a:ea typeface="Arial"/>
              </a:rPr>
              <a:t>Introduction [Arial, bold, 44pt, black]</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This template provides two possible layouts with text and graphs separate and another layout on the second page. The third page contains an evaluation sheet with useful recommendations for creating an effective poster – please evaluate your poster before submission. [Normal text, Arial, 30pt]</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In the Introduction part, get your viewer interested in the issue or question while using the absolute minimum of background information and definitions; quickly place your issue in the context of published, primary literature; then pitch an interesting, novel hypothesis … then you can describe (briefly) the experimental approach that tested your hypothesis. Unlike a manuscript, the introduction of a poster is a wonderful place to put a photograph or illustration that communicates some aspect of your research question. </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[100 - 200 words]</a:t>
            </a:r>
            <a:endParaRPr lang="en-ZA" sz="3000" b="0" strike="noStrike" spc="-1" dirty="0">
              <a:latin typeface="Arial"/>
            </a:endParaRPr>
          </a:p>
          <a:p>
            <a:pPr algn="just">
              <a:lnSpc>
                <a:spcPct val="100000"/>
              </a:lnSpc>
              <a:spcBef>
                <a:spcPts val="4901"/>
              </a:spcBef>
              <a:tabLst>
                <a:tab pos="0" algn="l"/>
              </a:tabLst>
            </a:pPr>
            <a:r>
              <a:rPr lang="en-ZA" sz="4400" b="1" strike="noStrike" spc="-1" dirty="0">
                <a:latin typeface="Arial"/>
                <a:ea typeface="Arial"/>
              </a:rPr>
              <a:t>Experimental work</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Briefly describe experimental equipment and procedure, but not with the detail used for a manuscript; use figures and flow charts to illustrate experimental design if possible; include photograph or labelled drawing of organism or setup; mention statistical analyses that were used and how they allowed you to address hypothesis.</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[100 - 200 words]</a:t>
            </a:r>
            <a:endParaRPr lang="en-ZA" sz="3000" b="0" strike="noStrike" spc="-1" dirty="0">
              <a:latin typeface="Arial"/>
            </a:endParaRPr>
          </a:p>
          <a:p>
            <a:pPr algn="just">
              <a:lnSpc>
                <a:spcPct val="100000"/>
              </a:lnSpc>
              <a:spcBef>
                <a:spcPts val="4901"/>
              </a:spcBef>
              <a:tabLst>
                <a:tab pos="0" algn="l"/>
              </a:tabLst>
            </a:pPr>
            <a:r>
              <a:rPr lang="en-ZA" sz="4400" b="1" strike="noStrike" spc="-1" dirty="0">
                <a:latin typeface="Arial"/>
                <a:ea typeface="Arial"/>
              </a:rPr>
              <a:t>Results</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First, mention whether your experiment procedure actually; in same paragraph, briefly describe qualitative and descriptive results to give a more personal tone to your poster; in second paragraph, begin presentation of data analysis that more specifically addresses your hypothesis; refer to supporting charts or images; provide extremely engaging figure legends that could stand on their own (i.e., could convey some point to reader if viewer skipped all other sections, which they will do); place tables with legends, too, but opt for figures whenever possible. This is always the largest section (except if you have no data).</a:t>
            </a:r>
            <a:endParaRPr lang="en-ZA" sz="3000" b="0" strike="noStrike" spc="-1" dirty="0">
              <a:latin typeface="Arial"/>
            </a:endParaRPr>
          </a:p>
          <a:p>
            <a:pPr algn="just">
              <a:lnSpc>
                <a:spcPct val="100000"/>
              </a:lnSpc>
              <a:spcBef>
                <a:spcPts val="1199"/>
              </a:spcBef>
              <a:tabLst>
                <a:tab pos="0" algn="l"/>
              </a:tabLst>
            </a:pPr>
            <a:r>
              <a:rPr lang="en-ZA" sz="3000" b="0" strike="noStrike" spc="-1" dirty="0">
                <a:solidFill>
                  <a:srgbClr val="000000"/>
                </a:solidFill>
                <a:latin typeface="Arial"/>
                <a:ea typeface="Arial"/>
              </a:rPr>
              <a:t>[approximately 200 words, not counting figure legends] </a:t>
            </a:r>
            <a:endParaRPr lang="en-ZA" sz="3000" b="0" strike="noStrike" spc="-1" dirty="0">
              <a:latin typeface="Arial"/>
            </a:endParaRPr>
          </a:p>
          <a:p>
            <a:pPr algn="just">
              <a:lnSpc>
                <a:spcPct val="100000"/>
              </a:lnSpc>
              <a:spcBef>
                <a:spcPts val="1199"/>
              </a:spcBef>
              <a:tabLst>
                <a:tab pos="0" algn="l"/>
              </a:tabLst>
            </a:pPr>
            <a:endParaRPr lang="en-ZA" sz="3000" b="0" strike="noStrike" spc="-1" dirty="0">
              <a:latin typeface="Arial"/>
            </a:endParaRPr>
          </a:p>
          <a:p>
            <a:pPr algn="just">
              <a:lnSpc>
                <a:spcPct val="100000"/>
              </a:lnSpc>
              <a:spcBef>
                <a:spcPts val="1199"/>
              </a:spcBef>
              <a:tabLst>
                <a:tab pos="0" algn="l"/>
              </a:tabLst>
            </a:pPr>
            <a:r>
              <a:rPr lang="en-ZA" sz="4400" b="1" strike="noStrike" spc="-1" dirty="0">
                <a:latin typeface="Arial"/>
                <a:ea typeface="Arial"/>
              </a:rPr>
              <a:t>Conclusions</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Remind the reader (without </a:t>
            </a:r>
            <a:r>
              <a:rPr lang="en-ZA" sz="3000" b="0" i="1" strike="noStrike" spc="-1" dirty="0">
                <a:solidFill>
                  <a:srgbClr val="000000"/>
                </a:solidFill>
                <a:latin typeface="Arial"/>
                <a:ea typeface="Arial"/>
              </a:rPr>
              <a:t>sounding</a:t>
            </a:r>
            <a:r>
              <a:rPr lang="en-ZA" sz="3000" b="0" strike="noStrike" spc="-1" dirty="0">
                <a:solidFill>
                  <a:srgbClr val="000000"/>
                </a:solidFill>
                <a:latin typeface="Arial"/>
                <a:ea typeface="Arial"/>
              </a:rPr>
              <a:t> like you are reminding the reader) of the major result and quickly state whether your hypothesis was supported; try to convince the visitor why the outcome is interesting; state the relevance of your findings to other published work; relevance to real organisms in the real world; future directions. </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[100 - 200 words]</a:t>
            </a:r>
            <a:endParaRPr lang="en-ZA" sz="3000" b="0" strike="noStrike" spc="-1" dirty="0">
              <a:latin typeface="Arial"/>
            </a:endParaRPr>
          </a:p>
          <a:p>
            <a:pPr algn="just">
              <a:lnSpc>
                <a:spcPct val="100000"/>
              </a:lnSpc>
              <a:spcBef>
                <a:spcPts val="4901"/>
              </a:spcBef>
              <a:tabLst>
                <a:tab pos="0" algn="l"/>
              </a:tabLst>
            </a:pPr>
            <a:r>
              <a:rPr lang="en-ZA" sz="4400" b="1" strike="noStrike" spc="-1" dirty="0">
                <a:latin typeface="Arial"/>
                <a:ea typeface="Arial"/>
              </a:rPr>
              <a:t>References </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List references cited in the text according to the Harvard method, alphabetically e.g.:</a:t>
            </a:r>
            <a:endParaRPr lang="en-ZA" sz="3000" b="0" strike="noStrike" spc="-1" dirty="0">
              <a:latin typeface="Arial"/>
            </a:endParaRPr>
          </a:p>
          <a:p>
            <a:pPr algn="just">
              <a:lnSpc>
                <a:spcPct val="100000"/>
              </a:lnSpc>
              <a:tabLst>
                <a:tab pos="0" algn="l"/>
              </a:tabLst>
            </a:pPr>
            <a:r>
              <a:rPr lang="en-ZA" sz="3000" b="0" strike="noStrike" spc="-1" dirty="0">
                <a:solidFill>
                  <a:srgbClr val="000000"/>
                </a:solidFill>
                <a:latin typeface="Arial"/>
                <a:ea typeface="Arial"/>
              </a:rPr>
              <a:t>Last name, Initials. Year. Book title. City: Publisher.</a:t>
            </a:r>
            <a:endParaRPr lang="en-ZA" sz="3000" b="0" strike="noStrike" spc="-1" dirty="0">
              <a:latin typeface="Arial"/>
            </a:endParaRPr>
          </a:p>
          <a:p>
            <a:pPr algn="just">
              <a:lnSpc>
                <a:spcPct val="100000"/>
              </a:lnSpc>
              <a:tabLst>
                <a:tab pos="0" algn="l"/>
              </a:tabLst>
            </a:pPr>
            <a:r>
              <a:rPr lang="en-ZA" sz="3000" b="0" strike="noStrike" spc="-1" dirty="0">
                <a:solidFill>
                  <a:srgbClr val="000000"/>
                </a:solidFill>
                <a:latin typeface="Arial"/>
                <a:ea typeface="Arial"/>
              </a:rPr>
              <a:t>Last name, Initials. Year. </a:t>
            </a:r>
            <a:r>
              <a:rPr lang="en-ZA" sz="3000" b="0" i="1" strike="noStrike" spc="-1" dirty="0">
                <a:solidFill>
                  <a:srgbClr val="000000"/>
                </a:solidFill>
                <a:latin typeface="Arial"/>
                <a:ea typeface="Arial"/>
              </a:rPr>
              <a:t>Title of article</a:t>
            </a:r>
            <a:r>
              <a:rPr lang="en-ZA" sz="3000" b="0" strike="noStrike" spc="-1" dirty="0">
                <a:solidFill>
                  <a:srgbClr val="000000"/>
                </a:solidFill>
                <a:latin typeface="Arial"/>
                <a:ea typeface="Arial"/>
              </a:rPr>
              <a:t>. Title of Journal (series number) volume number (issue number): page numbers.</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[max. 5 citations]</a:t>
            </a:r>
            <a:endParaRPr lang="en-ZA" sz="3000" b="0" strike="noStrike" spc="-1" dirty="0">
              <a:latin typeface="Arial"/>
            </a:endParaRPr>
          </a:p>
          <a:p>
            <a:pPr algn="just">
              <a:lnSpc>
                <a:spcPct val="100000"/>
              </a:lnSpc>
              <a:spcBef>
                <a:spcPts val="4901"/>
              </a:spcBef>
              <a:tabLst>
                <a:tab pos="0" algn="l"/>
              </a:tabLst>
            </a:pPr>
            <a:r>
              <a:rPr lang="en-ZA" sz="4400" b="1" strike="noStrike" spc="-1" dirty="0">
                <a:latin typeface="Arial"/>
                <a:ea typeface="Arial"/>
              </a:rPr>
              <a:t>Acknowledgments </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Thank individuals for specific contributions (equipment donation, statistical advice, laboratory assistance, comments on earlier versions of the poster); mention who has provided funding; be sincere but do not lapse too much into informality in this section; do not list people’s titles (e.g., write Colin Purrington not Dr Purrington). Also include in this section disclosures for any conflicts of interest and conflicts of commitment. </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[approximately 40 words]</a:t>
            </a:r>
            <a:endParaRPr lang="en-ZA" sz="3000" b="0" strike="noStrike" spc="-1" dirty="0">
              <a:latin typeface="Arial"/>
            </a:endParaRPr>
          </a:p>
        </p:txBody>
      </p:sp>
      <p:pic>
        <p:nvPicPr>
          <p:cNvPr id="22" name="Picture 21">
            <a:extLst>
              <a:ext uri="{FF2B5EF4-FFF2-40B4-BE49-F238E27FC236}">
                <a16:creationId xmlns:a16="http://schemas.microsoft.com/office/drawing/2014/main" id="{95ED099A-7F75-77A9-5A16-90F634838925}"/>
              </a:ext>
            </a:extLst>
          </p:cNvPr>
          <p:cNvPicPr>
            <a:picLocks noChangeAspect="1"/>
          </p:cNvPicPr>
          <p:nvPr/>
        </p:nvPicPr>
        <p:blipFill>
          <a:blip r:embed="rId2">
            <a:extLst>
              <a:ext uri="{28A0092B-C50C-407E-A947-70E740481C1C}">
                <a14:useLocalDpi xmlns:a14="http://schemas.microsoft.com/office/drawing/2010/main" val="0"/>
              </a:ext>
            </a:extLst>
          </a:blip>
          <a:srcRect t="12581" b="12581"/>
          <a:stretch/>
        </p:blipFill>
        <p:spPr>
          <a:xfrm>
            <a:off x="2027017" y="4895850"/>
            <a:ext cx="2913137" cy="2908795"/>
          </a:xfrm>
          <a:prstGeom prst="ellipse">
            <a:avLst/>
          </a:prstGeom>
          <a:ln w="76200" cap="rnd">
            <a:solidFill>
              <a:srgbClr val="FFD24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age 1c.jpg">
            <a:extLst>
              <a:ext uri="{FF2B5EF4-FFF2-40B4-BE49-F238E27FC236}">
                <a16:creationId xmlns:a16="http://schemas.microsoft.com/office/drawing/2014/main" id="{8ADB7581-ECFE-EB8B-A2A8-5BF9C1A4B8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40965" y="20386186"/>
            <a:ext cx="11864940" cy="8069250"/>
          </a:xfrm>
          <a:prstGeom prst="rect">
            <a:avLst/>
          </a:prstGeom>
          <a:ln w="12700">
            <a:noFill/>
          </a:ln>
        </p:spPr>
      </p:pic>
      <p:sp>
        <p:nvSpPr>
          <p:cNvPr id="24" name="Figure 1. [Caption title]">
            <a:extLst>
              <a:ext uri="{FF2B5EF4-FFF2-40B4-BE49-F238E27FC236}">
                <a16:creationId xmlns:a16="http://schemas.microsoft.com/office/drawing/2014/main" id="{D53327C2-96F9-5565-5EAD-A5BC6EC706FC}"/>
              </a:ext>
            </a:extLst>
          </p:cNvPr>
          <p:cNvSpPr/>
          <p:nvPr/>
        </p:nvSpPr>
        <p:spPr>
          <a:xfrm>
            <a:off x="16967064" y="19189530"/>
            <a:ext cx="599040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a:solidFill>
                  <a:srgbClr val="000000"/>
                </a:solidFill>
                <a:latin typeface="Arial"/>
                <a:ea typeface="Arial"/>
              </a:rPr>
              <a:t>Figure 1. [Caption title]</a:t>
            </a:r>
            <a:endParaRPr lang="en-ZA" sz="3000" b="0" strike="noStrike" spc="-1">
              <a:latin typeface="Arial"/>
            </a:endParaRPr>
          </a:p>
        </p:txBody>
      </p:sp>
      <p:sp>
        <p:nvSpPr>
          <p:cNvPr id="25" name="Figure 3: [Caption title]">
            <a:extLst>
              <a:ext uri="{FF2B5EF4-FFF2-40B4-BE49-F238E27FC236}">
                <a16:creationId xmlns:a16="http://schemas.microsoft.com/office/drawing/2014/main" id="{C304E51E-3691-29B8-2058-D6F2622681A0}"/>
              </a:ext>
            </a:extLst>
          </p:cNvPr>
          <p:cNvSpPr/>
          <p:nvPr/>
        </p:nvSpPr>
        <p:spPr>
          <a:xfrm>
            <a:off x="17038440" y="29035357"/>
            <a:ext cx="1214676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dirty="0">
                <a:solidFill>
                  <a:srgbClr val="000000"/>
                </a:solidFill>
                <a:latin typeface="Arial"/>
                <a:ea typeface="Arial"/>
              </a:rPr>
              <a:t>Figure 3: [Caption title]</a:t>
            </a:r>
            <a:endParaRPr lang="en-ZA" sz="3000" b="0" strike="noStrike" spc="-1" dirty="0">
              <a:latin typeface="Arial"/>
            </a:endParaRPr>
          </a:p>
        </p:txBody>
      </p:sp>
      <p:sp>
        <p:nvSpPr>
          <p:cNvPr id="26" name="Figure 2. [Caption title]">
            <a:extLst>
              <a:ext uri="{FF2B5EF4-FFF2-40B4-BE49-F238E27FC236}">
                <a16:creationId xmlns:a16="http://schemas.microsoft.com/office/drawing/2014/main" id="{FDAE7C2C-F683-F7AF-5E5A-A7E906412486}"/>
              </a:ext>
            </a:extLst>
          </p:cNvPr>
          <p:cNvSpPr/>
          <p:nvPr/>
        </p:nvSpPr>
        <p:spPr>
          <a:xfrm>
            <a:off x="23337624" y="19211850"/>
            <a:ext cx="598860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a:solidFill>
                  <a:srgbClr val="000000"/>
                </a:solidFill>
                <a:latin typeface="Arial"/>
                <a:ea typeface="Arial"/>
              </a:rPr>
              <a:t>Figure 2. [Caption title]</a:t>
            </a:r>
            <a:endParaRPr lang="en-ZA" sz="3000" b="0" strike="noStrike" spc="-1">
              <a:latin typeface="Arial"/>
            </a:endParaRPr>
          </a:p>
        </p:txBody>
      </p:sp>
      <p:sp>
        <p:nvSpPr>
          <p:cNvPr id="27" name="SAMPLE PICTURE">
            <a:extLst>
              <a:ext uri="{FF2B5EF4-FFF2-40B4-BE49-F238E27FC236}">
                <a16:creationId xmlns:a16="http://schemas.microsoft.com/office/drawing/2014/main" id="{AFF3A3B6-E42B-8C27-389D-F944B14FFA59}"/>
              </a:ext>
            </a:extLst>
          </p:cNvPr>
          <p:cNvSpPr/>
          <p:nvPr/>
        </p:nvSpPr>
        <p:spPr>
          <a:xfrm rot="1278600">
            <a:off x="17593515" y="23701551"/>
            <a:ext cx="11325960" cy="1629762"/>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10000" strike="noStrike" spc="-1" dirty="0">
                <a:solidFill>
                  <a:srgbClr val="FFFFFF"/>
                </a:solidFill>
                <a:latin typeface="Arial" panose="020B0604020202020204" pitchFamily="34" charset="0"/>
                <a:ea typeface="Calibri"/>
                <a:cs typeface="Arial" panose="020B0604020202020204" pitchFamily="34" charset="0"/>
              </a:rPr>
              <a:t>SAMPLE </a:t>
            </a:r>
            <a:r>
              <a:rPr lang="en-ZA" sz="10000" strike="noStrike" spc="-1" dirty="0">
                <a:solidFill>
                  <a:schemeClr val="bg1"/>
                </a:solidFill>
                <a:latin typeface="Arial" panose="020B0604020202020204" pitchFamily="34" charset="0"/>
                <a:ea typeface="Calibri"/>
                <a:cs typeface="Arial" panose="020B0604020202020204" pitchFamily="34" charset="0"/>
              </a:rPr>
              <a:t>PICTURE</a:t>
            </a:r>
            <a:endParaRPr lang="en-ZA" sz="10000" strike="noStrike" spc="-1" dirty="0">
              <a:solidFill>
                <a:schemeClr val="bg1"/>
              </a:solidFill>
              <a:latin typeface="Arial" panose="020B0604020202020204" pitchFamily="34" charset="0"/>
              <a:cs typeface="Arial" panose="020B0604020202020204" pitchFamily="34" charset="0"/>
            </a:endParaRPr>
          </a:p>
        </p:txBody>
      </p:sp>
      <p:pic>
        <p:nvPicPr>
          <p:cNvPr id="28" name="Page 1a.jpg">
            <a:extLst>
              <a:ext uri="{FF2B5EF4-FFF2-40B4-BE49-F238E27FC236}">
                <a16:creationId xmlns:a16="http://schemas.microsoft.com/office/drawing/2014/main" id="{A0AC4FBD-BDBE-F1CA-5E46-FFF4F65BE7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40964" y="10275570"/>
            <a:ext cx="5761920" cy="8642880"/>
          </a:xfrm>
          <a:prstGeom prst="rect">
            <a:avLst/>
          </a:prstGeom>
          <a:ln w="12700">
            <a:noFill/>
          </a:ln>
        </p:spPr>
      </p:pic>
      <p:pic>
        <p:nvPicPr>
          <p:cNvPr id="29" name="Page 1b.jpg">
            <a:extLst>
              <a:ext uri="{FF2B5EF4-FFF2-40B4-BE49-F238E27FC236}">
                <a16:creationId xmlns:a16="http://schemas.microsoft.com/office/drawing/2014/main" id="{D8D05BB9-C60F-52A3-2912-E21CCEEBE2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557944" y="10275570"/>
            <a:ext cx="5547960" cy="8642879"/>
          </a:xfrm>
          <a:prstGeom prst="rect">
            <a:avLst/>
          </a:prstGeom>
          <a:ln w="12700">
            <a:noFill/>
          </a:ln>
        </p:spPr>
      </p:pic>
      <p:sp>
        <p:nvSpPr>
          <p:cNvPr id="30" name="SAMPLE PICTURE">
            <a:extLst>
              <a:ext uri="{FF2B5EF4-FFF2-40B4-BE49-F238E27FC236}">
                <a16:creationId xmlns:a16="http://schemas.microsoft.com/office/drawing/2014/main" id="{D14509D0-EC23-D541-F7A8-29F6F30AE0DB}"/>
              </a:ext>
            </a:extLst>
          </p:cNvPr>
          <p:cNvSpPr/>
          <p:nvPr/>
        </p:nvSpPr>
        <p:spPr>
          <a:xfrm rot="1278600">
            <a:off x="17884704" y="14264349"/>
            <a:ext cx="11325960" cy="1629762"/>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10000" b="0" strike="noStrike" spc="-1" dirty="0">
                <a:solidFill>
                  <a:srgbClr val="FFFFFF"/>
                </a:solidFill>
                <a:latin typeface="Arial" panose="020B0604020202020204" pitchFamily="34" charset="0"/>
                <a:ea typeface="Calibri"/>
                <a:cs typeface="Arial" panose="020B0604020202020204" pitchFamily="34" charset="0"/>
              </a:rPr>
              <a:t>SAMPLE PICTURE</a:t>
            </a:r>
            <a:endParaRPr lang="en-ZA" sz="10000" b="0" strike="noStrike" spc="-1" dirty="0">
              <a:latin typeface="Arial" panose="020B0604020202020204" pitchFamily="34" charset="0"/>
              <a:cs typeface="Arial" panose="020B0604020202020204" pitchFamily="34" charset="0"/>
            </a:endParaRPr>
          </a:p>
        </p:txBody>
      </p:sp>
      <p:sp>
        <p:nvSpPr>
          <p:cNvPr id="31" name="Figure 4: [Caption title]">
            <a:extLst>
              <a:ext uri="{FF2B5EF4-FFF2-40B4-BE49-F238E27FC236}">
                <a16:creationId xmlns:a16="http://schemas.microsoft.com/office/drawing/2014/main" id="{64F21B01-8AFB-F31E-AC02-81872CF345E2}"/>
              </a:ext>
            </a:extLst>
          </p:cNvPr>
          <p:cNvSpPr/>
          <p:nvPr/>
        </p:nvSpPr>
        <p:spPr>
          <a:xfrm>
            <a:off x="17065440" y="38237950"/>
            <a:ext cx="1209276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a:solidFill>
                  <a:srgbClr val="000000"/>
                </a:solidFill>
                <a:latin typeface="Arial"/>
                <a:ea typeface="Arial"/>
              </a:rPr>
              <a:t>Figure 4: [Caption title]</a:t>
            </a:r>
            <a:endParaRPr lang="en-ZA" sz="3000" b="0" strike="noStrike" spc="-1">
              <a:latin typeface="Arial"/>
            </a:endParaRPr>
          </a:p>
        </p:txBody>
      </p:sp>
      <p:pic>
        <p:nvPicPr>
          <p:cNvPr id="32" name="Image" descr="Image">
            <a:extLst>
              <a:ext uri="{FF2B5EF4-FFF2-40B4-BE49-F238E27FC236}">
                <a16:creationId xmlns:a16="http://schemas.microsoft.com/office/drawing/2014/main" id="{1FC02BC4-4BFD-C275-9F81-DD9F292CCE4E}"/>
              </a:ext>
            </a:extLst>
          </p:cNvPr>
          <p:cNvPicPr/>
          <p:nvPr/>
        </p:nvPicPr>
        <p:blipFill>
          <a:blip r:embed="rId6"/>
          <a:stretch/>
        </p:blipFill>
        <p:spPr>
          <a:xfrm>
            <a:off x="19333080" y="30719710"/>
            <a:ext cx="9283320" cy="7183440"/>
          </a:xfrm>
          <a:prstGeom prst="rect">
            <a:avLst/>
          </a:prstGeom>
          <a:ln w="12700">
            <a:noFill/>
          </a:ln>
        </p:spPr>
      </p:pic>
      <p:sp>
        <p:nvSpPr>
          <p:cNvPr id="35" name="SAMPLE PICTURE">
            <a:extLst>
              <a:ext uri="{FF2B5EF4-FFF2-40B4-BE49-F238E27FC236}">
                <a16:creationId xmlns:a16="http://schemas.microsoft.com/office/drawing/2014/main" id="{A5845B4A-07BE-2F8B-FAC1-F6E1E6D9E608}"/>
              </a:ext>
            </a:extLst>
          </p:cNvPr>
          <p:cNvSpPr/>
          <p:nvPr/>
        </p:nvSpPr>
        <p:spPr>
          <a:xfrm rot="1278600">
            <a:off x="17824914" y="32743970"/>
            <a:ext cx="11325960" cy="1629762"/>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10000" b="1" strike="noStrike" spc="-1" dirty="0">
                <a:solidFill>
                  <a:srgbClr val="FF0000"/>
                </a:solidFill>
                <a:latin typeface="Arial" panose="020B0604020202020204" pitchFamily="34" charset="0"/>
                <a:ea typeface="Calibri"/>
                <a:cs typeface="Arial" panose="020B0604020202020204" pitchFamily="34" charset="0"/>
              </a:rPr>
              <a:t>SAMPLE </a:t>
            </a:r>
            <a:r>
              <a:rPr lang="en-ZA" sz="10000" b="1" spc="-1" dirty="0">
                <a:solidFill>
                  <a:srgbClr val="FF0000"/>
                </a:solidFill>
                <a:latin typeface="Arial" panose="020B0604020202020204" pitchFamily="34" charset="0"/>
                <a:ea typeface="Calibri"/>
                <a:cs typeface="Arial" panose="020B0604020202020204" pitchFamily="34" charset="0"/>
              </a:rPr>
              <a:t>FIGURE</a:t>
            </a:r>
            <a:endParaRPr lang="en-ZA" sz="10000" b="1" strike="noStrike" spc="-1" dirty="0">
              <a:solidFill>
                <a:srgbClr val="FF0000"/>
              </a:solidFill>
              <a:latin typeface="Arial" panose="020B0604020202020204" pitchFamily="34" charset="0"/>
              <a:cs typeface="Arial" panose="020B0604020202020204" pitchFamily="34" charset="0"/>
            </a:endParaRPr>
          </a:p>
        </p:txBody>
      </p:sp>
      <p:sp>
        <p:nvSpPr>
          <p:cNvPr id="36" name="[Further Information / Contact details / Sponsors]…">
            <a:extLst>
              <a:ext uri="{FF2B5EF4-FFF2-40B4-BE49-F238E27FC236}">
                <a16:creationId xmlns:a16="http://schemas.microsoft.com/office/drawing/2014/main" id="{B1EC311C-0A20-393C-8FE9-4BAE2ABF21EC}"/>
              </a:ext>
            </a:extLst>
          </p:cNvPr>
          <p:cNvSpPr/>
          <p:nvPr/>
        </p:nvSpPr>
        <p:spPr>
          <a:xfrm>
            <a:off x="1394394" y="39791056"/>
            <a:ext cx="14055156" cy="2060649"/>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spAutoFit/>
          </a:bodyPr>
          <a:lstStyle/>
          <a:p>
            <a:pPr>
              <a:lnSpc>
                <a:spcPct val="100000"/>
              </a:lnSpc>
              <a:tabLst>
                <a:tab pos="0" algn="l"/>
              </a:tabLst>
            </a:pPr>
            <a:r>
              <a:rPr lang="en-ZA" sz="3200" b="1" strike="noStrike" spc="-1" dirty="0">
                <a:solidFill>
                  <a:srgbClr val="002060"/>
                </a:solidFill>
                <a:latin typeface="Arial"/>
                <a:ea typeface="Arial"/>
              </a:rPr>
              <a:t>For further </a:t>
            </a:r>
            <a:r>
              <a:rPr lang="en-ZA" sz="3200" b="1" spc="-1" dirty="0">
                <a:solidFill>
                  <a:srgbClr val="002060"/>
                </a:solidFill>
                <a:latin typeface="Arial"/>
                <a:ea typeface="Arial"/>
              </a:rPr>
              <a:t>i</a:t>
            </a:r>
            <a:r>
              <a:rPr lang="en-ZA" sz="3200" b="1" strike="noStrike" spc="-1" dirty="0">
                <a:solidFill>
                  <a:srgbClr val="002060"/>
                </a:solidFill>
                <a:latin typeface="Arial"/>
                <a:ea typeface="Arial"/>
              </a:rPr>
              <a:t>nformation please contact: </a:t>
            </a:r>
            <a:endParaRPr lang="en-ZA" sz="3200" b="0" strike="noStrike" spc="-1" dirty="0">
              <a:solidFill>
                <a:srgbClr val="002060"/>
              </a:solidFill>
              <a:latin typeface="Arial"/>
            </a:endParaRPr>
          </a:p>
          <a:p>
            <a:pPr>
              <a:lnSpc>
                <a:spcPct val="100000"/>
              </a:lnSpc>
              <a:tabLst>
                <a:tab pos="0" algn="l"/>
              </a:tabLst>
            </a:pPr>
            <a:r>
              <a:rPr lang="en-ZA" sz="3200" b="0" strike="noStrike" spc="-1" dirty="0">
                <a:solidFill>
                  <a:srgbClr val="002060"/>
                </a:solidFill>
                <a:latin typeface="Arial"/>
                <a:ea typeface="Arial"/>
              </a:rPr>
              <a:t>[Name] , [Organisation], [Email address] </a:t>
            </a:r>
          </a:p>
          <a:p>
            <a:pPr>
              <a:tabLst>
                <a:tab pos="0" algn="l"/>
              </a:tabLst>
            </a:pPr>
            <a:r>
              <a:rPr lang="en-ZA" sz="3200" b="0" strike="noStrike" spc="-1" dirty="0">
                <a:solidFill>
                  <a:srgbClr val="002060"/>
                </a:solidFill>
                <a:latin typeface="Arial"/>
                <a:ea typeface="Arial"/>
              </a:rPr>
              <a:t>[Name] , [Organisation], [Email address] </a:t>
            </a:r>
            <a:endParaRPr lang="en-ZA" sz="3200" b="0" strike="noStrike" spc="-1" dirty="0">
              <a:solidFill>
                <a:srgbClr val="002060"/>
              </a:solidFill>
              <a:latin typeface="Arial"/>
            </a:endParaRPr>
          </a:p>
          <a:p>
            <a:pPr>
              <a:lnSpc>
                <a:spcPct val="100000"/>
              </a:lnSpc>
              <a:tabLst>
                <a:tab pos="0" algn="l"/>
              </a:tabLst>
            </a:pPr>
            <a:endParaRPr lang="en-ZA" sz="3200" b="0" strike="noStrike" spc="-1" dirty="0">
              <a:latin typeface="Arial"/>
            </a:endParaRPr>
          </a:p>
        </p:txBody>
      </p:sp>
      <p:pic>
        <p:nvPicPr>
          <p:cNvPr id="38" name="Picture 37">
            <a:extLst>
              <a:ext uri="{FF2B5EF4-FFF2-40B4-BE49-F238E27FC236}">
                <a16:creationId xmlns:a16="http://schemas.microsoft.com/office/drawing/2014/main" id="{EBD9544C-9E3B-72A1-2CA5-E8A4CDE2F1C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460290" y="39891314"/>
            <a:ext cx="2781496" cy="1341383"/>
          </a:xfrm>
          <a:prstGeom prst="rect">
            <a:avLst/>
          </a:prstGeom>
        </p:spPr>
      </p:pic>
      <p:sp>
        <p:nvSpPr>
          <p:cNvPr id="39" name="Rectangle 38">
            <a:extLst>
              <a:ext uri="{FF2B5EF4-FFF2-40B4-BE49-F238E27FC236}">
                <a16:creationId xmlns:a16="http://schemas.microsoft.com/office/drawing/2014/main" id="{E3007A95-5B89-C387-21BC-B9266591C5CC}"/>
              </a:ext>
            </a:extLst>
          </p:cNvPr>
          <p:cNvSpPr/>
          <p:nvPr/>
        </p:nvSpPr>
        <p:spPr>
          <a:xfrm>
            <a:off x="14710492" y="40054173"/>
            <a:ext cx="4241580" cy="1341383"/>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2" name="Straight Arrow Connector 41">
            <a:extLst>
              <a:ext uri="{FF2B5EF4-FFF2-40B4-BE49-F238E27FC236}">
                <a16:creationId xmlns:a16="http://schemas.microsoft.com/office/drawing/2014/main" id="{2E15BA9B-49C1-F9E0-79C9-752AFD4F399C}"/>
              </a:ext>
            </a:extLst>
          </p:cNvPr>
          <p:cNvCxnSpPr>
            <a:cxnSpLocks/>
          </p:cNvCxnSpPr>
          <p:nvPr/>
        </p:nvCxnSpPr>
        <p:spPr>
          <a:xfrm flipH="1">
            <a:off x="18952072" y="40705456"/>
            <a:ext cx="1717178" cy="0"/>
          </a:xfrm>
          <a:prstGeom prst="straightConnector1">
            <a:avLst/>
          </a:prstGeom>
          <a:ln w="79375" cap="sq">
            <a:solidFill>
              <a:srgbClr val="FF0000"/>
            </a:solidFill>
            <a:prstDash val="sysDot"/>
            <a:headEnd type="triangle"/>
            <a:tailEnd type="none" w="lg" len="lg"/>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9C4361C-FCCA-EF56-7148-C377BBA72A5C}"/>
              </a:ext>
            </a:extLst>
          </p:cNvPr>
          <p:cNvSpPr/>
          <p:nvPr/>
        </p:nvSpPr>
        <p:spPr>
          <a:xfrm>
            <a:off x="9259034" y="16527802"/>
            <a:ext cx="6731002" cy="983399"/>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612BA7C3-7B29-0627-4D8E-DA28D0B63ABB}"/>
              </a:ext>
            </a:extLst>
          </p:cNvPr>
          <p:cNvSpPr txBox="1"/>
          <p:nvPr/>
        </p:nvSpPr>
        <p:spPr>
          <a:xfrm>
            <a:off x="9475668" y="16705368"/>
            <a:ext cx="6297734" cy="646331"/>
          </a:xfrm>
          <a:prstGeom prst="rect">
            <a:avLst/>
          </a:prstGeom>
          <a:noFill/>
        </p:spPr>
        <p:txBody>
          <a:bodyPr wrap="square">
            <a:spAutoFit/>
          </a:bodyPr>
          <a:lstStyle/>
          <a:p>
            <a:r>
              <a:rPr lang="en-ZA" sz="1800" b="0" strike="noStrike" spc="-1" dirty="0">
                <a:latin typeface="Arial"/>
                <a:ea typeface="Arial"/>
              </a:rPr>
              <a:t>You are welcome to use any layout for your text and figures, as long as you stay within the white allocated space</a:t>
            </a:r>
            <a:endParaRPr lang="en-AU" dirty="0"/>
          </a:p>
        </p:txBody>
      </p:sp>
      <p:sp>
        <p:nvSpPr>
          <p:cNvPr id="12" name="Rectangle 11">
            <a:extLst>
              <a:ext uri="{FF2B5EF4-FFF2-40B4-BE49-F238E27FC236}">
                <a16:creationId xmlns:a16="http://schemas.microsoft.com/office/drawing/2014/main" id="{25801703-C430-E6EB-8894-EF0E210C4DFA}"/>
              </a:ext>
            </a:extLst>
          </p:cNvPr>
          <p:cNvSpPr/>
          <p:nvPr/>
        </p:nvSpPr>
        <p:spPr>
          <a:xfrm>
            <a:off x="16614475" y="32853990"/>
            <a:ext cx="2899935" cy="1341381"/>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283D5BAA-4AF0-CF1B-5B6B-1CA0A171B8C7}"/>
              </a:ext>
            </a:extLst>
          </p:cNvPr>
          <p:cNvSpPr txBox="1"/>
          <p:nvPr/>
        </p:nvSpPr>
        <p:spPr>
          <a:xfrm>
            <a:off x="16801603" y="32935954"/>
            <a:ext cx="2531477" cy="1200329"/>
          </a:xfrm>
          <a:prstGeom prst="rect">
            <a:avLst/>
          </a:prstGeom>
          <a:noFill/>
        </p:spPr>
        <p:txBody>
          <a:bodyPr wrap="square">
            <a:spAutoFit/>
          </a:bodyPr>
          <a:lstStyle/>
          <a:p>
            <a:pPr algn="just">
              <a:lnSpc>
                <a:spcPct val="100000"/>
              </a:lnSpc>
              <a:tabLst>
                <a:tab pos="0" algn="l"/>
              </a:tabLst>
            </a:pPr>
            <a:r>
              <a:rPr lang="en-ZA" sz="1800" b="0" strike="noStrike" spc="-1" dirty="0">
                <a:latin typeface="Arial"/>
                <a:ea typeface="Arial"/>
              </a:rPr>
              <a:t>For readability, make sure that normal text and graph text is not smaller than 24pt!</a:t>
            </a:r>
            <a:endParaRPr lang="en-ZA" sz="1800" b="0" strike="noStrike" spc="-1" dirty="0">
              <a:latin typeface="Arial"/>
            </a:endParaRPr>
          </a:p>
        </p:txBody>
      </p:sp>
      <p:cxnSp>
        <p:nvCxnSpPr>
          <p:cNvPr id="16" name="Straight Arrow Connector 15">
            <a:extLst>
              <a:ext uri="{FF2B5EF4-FFF2-40B4-BE49-F238E27FC236}">
                <a16:creationId xmlns:a16="http://schemas.microsoft.com/office/drawing/2014/main" id="{9CC875C0-1AE6-0E0B-82A9-6768ACF81603}"/>
              </a:ext>
            </a:extLst>
          </p:cNvPr>
          <p:cNvCxnSpPr>
            <a:cxnSpLocks/>
          </p:cNvCxnSpPr>
          <p:nvPr/>
        </p:nvCxnSpPr>
        <p:spPr>
          <a:xfrm flipH="1">
            <a:off x="19514410" y="33422340"/>
            <a:ext cx="794895" cy="0"/>
          </a:xfrm>
          <a:prstGeom prst="straightConnector1">
            <a:avLst/>
          </a:prstGeom>
          <a:ln w="79375" cap="sq">
            <a:solidFill>
              <a:srgbClr val="FF0000"/>
            </a:solidFill>
            <a:prstDash val="sysDot"/>
            <a:headEnd type="triangle"/>
            <a:tailEnd type="none" w="lg" len="lg"/>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273D04C-7E7D-0DA6-BCC8-A03A9F5EFE2A}"/>
              </a:ext>
            </a:extLst>
          </p:cNvPr>
          <p:cNvSpPr txBox="1"/>
          <p:nvPr/>
        </p:nvSpPr>
        <p:spPr>
          <a:xfrm>
            <a:off x="14913199" y="40024857"/>
            <a:ext cx="3580921" cy="1015663"/>
          </a:xfrm>
          <a:prstGeom prst="rect">
            <a:avLst/>
          </a:prstGeom>
          <a:noFill/>
        </p:spPr>
        <p:txBody>
          <a:bodyPr wrap="square">
            <a:spAutoFit/>
          </a:bodyPr>
          <a:lstStyle/>
          <a:p>
            <a:pPr>
              <a:lnSpc>
                <a:spcPct val="100000"/>
              </a:lnSpc>
              <a:tabLst>
                <a:tab pos="0" algn="l"/>
              </a:tabLst>
            </a:pPr>
            <a:r>
              <a:rPr lang="en-ZA" sz="1800" b="0" strike="noStrike" spc="-1" baseline="-25000" dirty="0">
                <a:latin typeface="Arial"/>
                <a:ea typeface="Arial"/>
              </a:rPr>
              <a:t>Change this to your own organization’s logo - </a:t>
            </a:r>
            <a:endParaRPr lang="en-ZA" sz="1800" b="0" strike="noStrike" spc="-1" baseline="-25000" dirty="0">
              <a:latin typeface="Arial"/>
            </a:endParaRPr>
          </a:p>
          <a:p>
            <a:pPr marL="216000" indent="-212040">
              <a:lnSpc>
                <a:spcPct val="100000"/>
              </a:lnSpc>
              <a:buClr>
                <a:srgbClr val="3E6980"/>
              </a:buClr>
              <a:buFont typeface="Arial"/>
              <a:buChar char="•"/>
              <a:tabLst>
                <a:tab pos="0" algn="l"/>
              </a:tabLst>
            </a:pPr>
            <a:r>
              <a:rPr lang="en-ZA" sz="1800" b="0" strike="noStrike" spc="-1" baseline="-25000" dirty="0">
                <a:latin typeface="Arial"/>
                <a:ea typeface="Arial"/>
              </a:rPr>
              <a:t>Right-click on the </a:t>
            </a:r>
            <a:r>
              <a:rPr lang="en-ZA" sz="1800" spc="-1" baseline="-25000" dirty="0">
                <a:latin typeface="Arial"/>
                <a:ea typeface="Arial"/>
              </a:rPr>
              <a:t>‘MxV Rail logo</a:t>
            </a:r>
            <a:r>
              <a:rPr lang="en-ZA" sz="1800" spc="-1" baseline="-25000">
                <a:latin typeface="Arial"/>
                <a:ea typeface="Arial"/>
              </a:rPr>
              <a:t>’ </a:t>
            </a:r>
          </a:p>
          <a:p>
            <a:pPr marL="216000" indent="-212040">
              <a:lnSpc>
                <a:spcPct val="100000"/>
              </a:lnSpc>
              <a:buClr>
                <a:srgbClr val="3E6980"/>
              </a:buClr>
              <a:buFont typeface="Arial"/>
              <a:buChar char="•"/>
              <a:tabLst>
                <a:tab pos="0" algn="l"/>
              </a:tabLst>
            </a:pPr>
            <a:r>
              <a:rPr lang="en-ZA" sz="1800" b="0" strike="noStrike" spc="-1" baseline="-25000">
                <a:latin typeface="Arial"/>
                <a:ea typeface="Arial"/>
              </a:rPr>
              <a:t>Choose </a:t>
            </a:r>
            <a:r>
              <a:rPr lang="en-ZA" sz="1800" b="0" strike="noStrike" spc="-1" baseline="-25000" dirty="0">
                <a:latin typeface="Arial"/>
                <a:ea typeface="Arial"/>
              </a:rPr>
              <a:t>“Change picture”</a:t>
            </a:r>
          </a:p>
          <a:p>
            <a:pPr marL="216000" indent="-212040">
              <a:lnSpc>
                <a:spcPct val="100000"/>
              </a:lnSpc>
              <a:buClr>
                <a:srgbClr val="3E6980"/>
              </a:buClr>
              <a:buFont typeface="Arial"/>
              <a:buChar char="•"/>
              <a:tabLst>
                <a:tab pos="0" algn="l"/>
              </a:tabLst>
            </a:pPr>
            <a:r>
              <a:rPr lang="en-ZA" sz="1800" b="0" strike="noStrike" spc="-1" baseline="-25000" dirty="0">
                <a:latin typeface="Arial"/>
                <a:ea typeface="Arial"/>
              </a:rPr>
              <a:t>“Insert Picture” from file</a:t>
            </a:r>
            <a:endParaRPr lang="en-ZA" sz="1800" b="0" strike="noStrike" spc="-1" baseline="-25000" dirty="0">
              <a:latin typeface="Arial"/>
            </a:endParaRPr>
          </a:p>
          <a:p>
            <a:pPr marL="216000" indent="-212040">
              <a:lnSpc>
                <a:spcPct val="100000"/>
              </a:lnSpc>
              <a:buClr>
                <a:srgbClr val="3E6980"/>
              </a:buClr>
              <a:buFont typeface="Arial"/>
              <a:buChar char="•"/>
              <a:tabLst>
                <a:tab pos="0" algn="l"/>
              </a:tabLst>
            </a:pPr>
            <a:r>
              <a:rPr lang="en-ZA" sz="1800" b="0" strike="noStrike" spc="-1" baseline="-25000" dirty="0">
                <a:latin typeface="Arial"/>
                <a:ea typeface="Arial"/>
              </a:rPr>
              <a:t>Choose the correct picture from your computer</a:t>
            </a:r>
            <a:endParaRPr lang="en-ZA" sz="1800" b="0" strike="noStrike" spc="-1" baseline="-25000" dirty="0">
              <a:latin typeface="Arial"/>
            </a:endParaRPr>
          </a:p>
        </p:txBody>
      </p:sp>
    </p:spTree>
    <p:extLst>
      <p:ext uri="{BB962C8B-B14F-4D97-AF65-F5344CB8AC3E}">
        <p14:creationId xmlns:p14="http://schemas.microsoft.com/office/powerpoint/2010/main" val="3631303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7B273-C3D3-48BC-8E93-5A19053A8C33}"/>
            </a:ext>
          </a:extLst>
        </p:cNvPr>
        <p:cNvGrpSpPr/>
        <p:nvPr/>
      </p:nvGrpSpPr>
      <p:grpSpPr>
        <a:xfrm>
          <a:off x="0" y="0"/>
          <a:ext cx="0" cy="0"/>
          <a:chOff x="0" y="0"/>
          <a:chExt cx="0" cy="0"/>
        </a:xfrm>
      </p:grpSpPr>
      <p:sp>
        <p:nvSpPr>
          <p:cNvPr id="4" name="This is the title of the poster and it can be 1 or 2 lines [Arial , bold, 80pt , white, small caps]">
            <a:extLst>
              <a:ext uri="{FF2B5EF4-FFF2-40B4-BE49-F238E27FC236}">
                <a16:creationId xmlns:a16="http://schemas.microsoft.com/office/drawing/2014/main" id="{138ABD0F-D22B-4983-8A06-EE26217959A0}"/>
              </a:ext>
            </a:extLst>
          </p:cNvPr>
          <p:cNvSpPr/>
          <p:nvPr/>
        </p:nvSpPr>
        <p:spPr>
          <a:xfrm>
            <a:off x="1162800" y="764010"/>
            <a:ext cx="28165320" cy="2854800"/>
          </a:xfrm>
          <a:prstGeom prst="rect">
            <a:avLst/>
          </a:prstGeom>
          <a:noFill/>
          <a:ln w="12700">
            <a:noFill/>
          </a:ln>
        </p:spPr>
        <p:style>
          <a:lnRef idx="0">
            <a:scrgbClr r="0" g="0" b="0"/>
          </a:lnRef>
          <a:fillRef idx="0">
            <a:scrgbClr r="0" g="0" b="0"/>
          </a:fillRef>
          <a:effectRef idx="0">
            <a:scrgbClr r="0" g="0" b="0"/>
          </a:effectRef>
          <a:fontRef idx="minor"/>
        </p:style>
        <p:txBody>
          <a:bodyPr lIns="208800" tIns="208800" rIns="208800" bIns="208800" anchor="ctr">
            <a:spAutoFit/>
          </a:bodyPr>
          <a:lstStyle/>
          <a:p>
            <a:pPr>
              <a:lnSpc>
                <a:spcPct val="100000"/>
              </a:lnSpc>
              <a:tabLst>
                <a:tab pos="0" algn="l"/>
              </a:tabLst>
            </a:pPr>
            <a:r>
              <a:rPr lang="en-ZA" sz="8000" b="1" strike="noStrike" spc="-1" dirty="0">
                <a:solidFill>
                  <a:srgbClr val="FFFFFF"/>
                </a:solidFill>
                <a:latin typeface="Arial"/>
                <a:ea typeface="Arial"/>
              </a:rPr>
              <a:t>This is the title of the poster and it can be 1 or 2 lines [Arial , bold, 80pt , white, small caps] </a:t>
            </a:r>
            <a:endParaRPr lang="en-ZA" sz="8000" b="0" strike="noStrike" spc="-1" dirty="0">
              <a:latin typeface="Arial"/>
            </a:endParaRPr>
          </a:p>
        </p:txBody>
      </p:sp>
      <p:sp>
        <p:nvSpPr>
          <p:cNvPr id="6" name="To insert a picture of the main author here:…">
            <a:extLst>
              <a:ext uri="{FF2B5EF4-FFF2-40B4-BE49-F238E27FC236}">
                <a16:creationId xmlns:a16="http://schemas.microsoft.com/office/drawing/2014/main" id="{5B8B5B89-1099-1058-77D8-DBECAD755E49}"/>
              </a:ext>
            </a:extLst>
          </p:cNvPr>
          <p:cNvSpPr/>
          <p:nvPr/>
        </p:nvSpPr>
        <p:spPr>
          <a:xfrm>
            <a:off x="8602126" y="7897992"/>
            <a:ext cx="6224785" cy="2031325"/>
          </a:xfrm>
          <a:custGeom>
            <a:avLst/>
            <a:gdLst/>
            <a:ahLst/>
            <a:cxnLst/>
            <a:rect l="l" t="t" r="r" b="b"/>
            <a:pathLst>
              <a:path w="21600">
                <a:moveTo>
                  <a:pt x="0" y="0"/>
                </a:moveTo>
                <a:lnTo>
                  <a:pt x="21600" y="0"/>
                </a:lnTo>
                <a:lnTo>
                  <a:pt x="21600" y="0"/>
                </a:lnTo>
                <a:lnTo>
                  <a:pt x="0" y="0"/>
                </a:lnTo>
                <a:close/>
              </a:path>
            </a:pathLst>
          </a:custGeom>
          <a:noFill/>
          <a:ln w="12700">
            <a:noFill/>
          </a:ln>
        </p:spPr>
        <p:style>
          <a:lnRef idx="0">
            <a:scrgbClr r="0" g="0" b="0"/>
          </a:lnRef>
          <a:fillRef idx="0">
            <a:scrgbClr r="0" g="0" b="0"/>
          </a:fillRef>
          <a:effectRef idx="0">
            <a:scrgbClr r="0" g="0" b="0"/>
          </a:effectRef>
          <a:fontRef idx="minor"/>
        </p:style>
        <p:txBody>
          <a:bodyPr wrap="square" lIns="274320" tIns="274320" rIns="274320" bIns="274320" anchor="ctr">
            <a:spAutoFit/>
          </a:bodyPr>
          <a:lstStyle/>
          <a:p>
            <a:pPr>
              <a:lnSpc>
                <a:spcPct val="100000"/>
              </a:lnSpc>
              <a:tabLst>
                <a:tab pos="0" algn="l"/>
              </a:tabLst>
            </a:pPr>
            <a:r>
              <a:rPr lang="en-ZA" sz="2400" b="0" strike="noStrike" spc="-1" baseline="-25000" dirty="0">
                <a:latin typeface="Arial"/>
                <a:ea typeface="Arial"/>
              </a:rPr>
              <a:t>To insert a picture of the main author, or the sample images below: </a:t>
            </a:r>
            <a:endParaRPr lang="en-ZA" sz="2400" b="0" strike="noStrike" spc="-1" baseline="-25000" dirty="0">
              <a:latin typeface="Arial"/>
            </a:endParaRP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Right-click on the </a:t>
            </a:r>
            <a:r>
              <a:rPr lang="en-ZA" sz="2400" spc="-1" baseline="-25000" dirty="0">
                <a:latin typeface="Arial"/>
                <a:ea typeface="Arial"/>
              </a:rPr>
              <a:t>‘C’ with yellow circle</a:t>
            </a:r>
            <a:endParaRPr lang="en-ZA" sz="2400" b="0" strike="noStrike" spc="-1" baseline="-25000" dirty="0">
              <a:latin typeface="Arial"/>
            </a:endParaRP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Choose “Change picture”</a:t>
            </a: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“Insert Picture” from file</a:t>
            </a:r>
            <a:endParaRPr lang="en-ZA" sz="2400" b="0" strike="noStrike" spc="-1" baseline="-25000" dirty="0">
              <a:latin typeface="Arial"/>
            </a:endParaRPr>
          </a:p>
          <a:p>
            <a:pPr marL="216000" indent="-212040">
              <a:lnSpc>
                <a:spcPct val="100000"/>
              </a:lnSpc>
              <a:buClr>
                <a:srgbClr val="3E6980"/>
              </a:buClr>
              <a:buFont typeface="Arial"/>
              <a:buChar char="•"/>
              <a:tabLst>
                <a:tab pos="0" algn="l"/>
              </a:tabLst>
            </a:pPr>
            <a:r>
              <a:rPr lang="en-ZA" sz="2400" b="0" strike="noStrike" spc="-1" baseline="-25000" dirty="0">
                <a:latin typeface="Arial"/>
                <a:ea typeface="Arial"/>
              </a:rPr>
              <a:t>Choose the correct picture from your computer</a:t>
            </a:r>
            <a:endParaRPr lang="en-ZA" sz="2400" b="0" strike="noStrike" spc="-1" baseline="-25000" dirty="0">
              <a:latin typeface="Arial"/>
            </a:endParaRPr>
          </a:p>
        </p:txBody>
      </p:sp>
      <p:sp>
        <p:nvSpPr>
          <p:cNvPr id="7" name="Oval">
            <a:extLst>
              <a:ext uri="{FF2B5EF4-FFF2-40B4-BE49-F238E27FC236}">
                <a16:creationId xmlns:a16="http://schemas.microsoft.com/office/drawing/2014/main" id="{3EBAD26B-AC8B-681B-0A7A-718D19C65C1E}"/>
              </a:ext>
            </a:extLst>
          </p:cNvPr>
          <p:cNvSpPr/>
          <p:nvPr/>
        </p:nvSpPr>
        <p:spPr>
          <a:xfrm>
            <a:off x="1669143" y="4528456"/>
            <a:ext cx="3628887" cy="3686629"/>
          </a:xfrm>
          <a:prstGeom prst="ellipse">
            <a:avLst/>
          </a:prstGeom>
          <a:noFill/>
          <a:ln w="50800">
            <a:noFill/>
            <a:round/>
          </a:ln>
        </p:spPr>
        <p:style>
          <a:lnRef idx="0">
            <a:scrgbClr r="0" g="0" b="0"/>
          </a:lnRef>
          <a:fillRef idx="0">
            <a:scrgbClr r="0" g="0" b="0"/>
          </a:fillRef>
          <a:effectRef idx="0">
            <a:scrgbClr r="0" g="0" b="0"/>
          </a:effectRef>
          <a:fontRef idx="minor"/>
        </p:style>
        <p:txBody>
          <a:bodyPr/>
          <a:lstStyle/>
          <a:p>
            <a:endParaRPr lang="en-AU" baseline="-25000"/>
          </a:p>
        </p:txBody>
      </p:sp>
      <p:sp>
        <p:nvSpPr>
          <p:cNvPr id="8" name="A.B. Author &amp; C. Author [Arial, bold, 32pt, black]…">
            <a:extLst>
              <a:ext uri="{FF2B5EF4-FFF2-40B4-BE49-F238E27FC236}">
                <a16:creationId xmlns:a16="http://schemas.microsoft.com/office/drawing/2014/main" id="{1E742139-88E6-F1E6-40F9-8EC08813AE3E}"/>
              </a:ext>
            </a:extLst>
          </p:cNvPr>
          <p:cNvSpPr/>
          <p:nvPr/>
        </p:nvSpPr>
        <p:spPr>
          <a:xfrm>
            <a:off x="6308280" y="5126884"/>
            <a:ext cx="15042240" cy="2280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3200" b="1" strike="noStrike" spc="-1" dirty="0">
                <a:solidFill>
                  <a:srgbClr val="000000"/>
                </a:solidFill>
                <a:latin typeface="Arial"/>
                <a:ea typeface="Arial"/>
              </a:rPr>
              <a:t>A.B. Author &amp; C. Author [Arial, bold, 32pt, black]</a:t>
            </a:r>
            <a:endParaRPr lang="en-ZA" sz="3200" b="0" strike="noStrike" spc="-1" dirty="0">
              <a:latin typeface="Arial"/>
            </a:endParaRPr>
          </a:p>
          <a:p>
            <a:pPr>
              <a:lnSpc>
                <a:spcPct val="100000"/>
              </a:lnSpc>
              <a:tabLst>
                <a:tab pos="0" algn="l"/>
              </a:tabLst>
            </a:pPr>
            <a:r>
              <a:rPr lang="en-ZA" sz="3200" b="0" i="1" strike="noStrike" spc="-1" dirty="0">
                <a:solidFill>
                  <a:srgbClr val="000000"/>
                </a:solidFill>
                <a:latin typeface="Arial"/>
                <a:ea typeface="Arial"/>
              </a:rPr>
              <a:t>Affiliation1, City1, Country1 [Arial, italics, 32pt, black]</a:t>
            </a:r>
            <a:endParaRPr lang="en-ZA" sz="3200" b="0" strike="noStrike" spc="-1" dirty="0">
              <a:latin typeface="Arial"/>
            </a:endParaRPr>
          </a:p>
          <a:p>
            <a:pPr>
              <a:lnSpc>
                <a:spcPct val="100000"/>
              </a:lnSpc>
              <a:spcBef>
                <a:spcPts val="1899"/>
              </a:spcBef>
              <a:tabLst>
                <a:tab pos="0" algn="l"/>
              </a:tabLst>
            </a:pPr>
            <a:r>
              <a:rPr lang="en-ZA" sz="3200" b="1" strike="noStrike" spc="-1" dirty="0">
                <a:solidFill>
                  <a:srgbClr val="000000"/>
                </a:solidFill>
                <a:latin typeface="Arial"/>
                <a:ea typeface="Arial"/>
              </a:rPr>
              <a:t>D.E. Author</a:t>
            </a:r>
            <a:endParaRPr lang="en-ZA" sz="3200" b="0" strike="noStrike" spc="-1" dirty="0">
              <a:latin typeface="Arial"/>
            </a:endParaRPr>
          </a:p>
          <a:p>
            <a:pPr>
              <a:lnSpc>
                <a:spcPct val="100000"/>
              </a:lnSpc>
              <a:tabLst>
                <a:tab pos="0" algn="l"/>
              </a:tabLst>
            </a:pPr>
            <a:r>
              <a:rPr lang="en-ZA" sz="3200" b="0" i="1" strike="noStrike" spc="-1" dirty="0">
                <a:solidFill>
                  <a:srgbClr val="000000"/>
                </a:solidFill>
                <a:latin typeface="Arial"/>
                <a:ea typeface="Arial"/>
              </a:rPr>
              <a:t>Affiliation2, City2, Country2</a:t>
            </a:r>
            <a:endParaRPr lang="en-ZA" sz="3200" b="0" strike="noStrike" spc="-1" dirty="0">
              <a:latin typeface="Arial"/>
            </a:endParaRPr>
          </a:p>
        </p:txBody>
      </p:sp>
      <p:cxnSp>
        <p:nvCxnSpPr>
          <p:cNvPr id="11" name="Straight Arrow Connector 10">
            <a:extLst>
              <a:ext uri="{FF2B5EF4-FFF2-40B4-BE49-F238E27FC236}">
                <a16:creationId xmlns:a16="http://schemas.microsoft.com/office/drawing/2014/main" id="{59C3E6A9-E3CB-3E26-738C-264C9555E2F8}"/>
              </a:ext>
            </a:extLst>
          </p:cNvPr>
          <p:cNvCxnSpPr>
            <a:cxnSpLocks/>
          </p:cNvCxnSpPr>
          <p:nvPr/>
        </p:nvCxnSpPr>
        <p:spPr>
          <a:xfrm flipH="1">
            <a:off x="5142578" y="8122176"/>
            <a:ext cx="3459548" cy="5327"/>
          </a:xfrm>
          <a:prstGeom prst="straightConnector1">
            <a:avLst/>
          </a:prstGeom>
          <a:ln w="79375" cap="sq">
            <a:solidFill>
              <a:srgbClr val="FF0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CF95C2A2-3B6A-26A2-03BA-FDCE4B0BD8B6}"/>
              </a:ext>
            </a:extLst>
          </p:cNvPr>
          <p:cNvSpPr/>
          <p:nvPr/>
        </p:nvSpPr>
        <p:spPr>
          <a:xfrm>
            <a:off x="8718547" y="8101857"/>
            <a:ext cx="5991944" cy="1695442"/>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41A72294-6FE0-BC60-C044-3BAC757727B5}"/>
              </a:ext>
            </a:extLst>
          </p:cNvPr>
          <p:cNvPicPr>
            <a:picLocks noChangeAspect="1"/>
          </p:cNvPicPr>
          <p:nvPr/>
        </p:nvPicPr>
        <p:blipFill>
          <a:blip r:embed="rId2">
            <a:extLst>
              <a:ext uri="{28A0092B-C50C-407E-A947-70E740481C1C}">
                <a14:useLocalDpi xmlns:a14="http://schemas.microsoft.com/office/drawing/2010/main" val="0"/>
              </a:ext>
            </a:extLst>
          </a:blip>
          <a:srcRect t="12581" b="12581"/>
          <a:stretch/>
        </p:blipFill>
        <p:spPr>
          <a:xfrm>
            <a:off x="2027017" y="4895850"/>
            <a:ext cx="2913137" cy="2908795"/>
          </a:xfrm>
          <a:prstGeom prst="ellipse">
            <a:avLst/>
          </a:prstGeom>
          <a:ln w="76200" cap="rnd">
            <a:solidFill>
              <a:srgbClr val="FFD24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age 1c.jpg">
            <a:extLst>
              <a:ext uri="{FF2B5EF4-FFF2-40B4-BE49-F238E27FC236}">
                <a16:creationId xmlns:a16="http://schemas.microsoft.com/office/drawing/2014/main" id="{5903AD7E-CECA-4DA4-2275-9E534BFED7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449550" y="13733033"/>
            <a:ext cx="13249110" cy="7744249"/>
          </a:xfrm>
          <a:prstGeom prst="rect">
            <a:avLst/>
          </a:prstGeom>
          <a:ln w="12700">
            <a:noFill/>
          </a:ln>
        </p:spPr>
      </p:pic>
      <p:sp>
        <p:nvSpPr>
          <p:cNvPr id="24" name="Figure 1. [Caption title]">
            <a:extLst>
              <a:ext uri="{FF2B5EF4-FFF2-40B4-BE49-F238E27FC236}">
                <a16:creationId xmlns:a16="http://schemas.microsoft.com/office/drawing/2014/main" id="{120C3DE0-17BC-D09D-9D1E-DEE31B4CB129}"/>
              </a:ext>
            </a:extLst>
          </p:cNvPr>
          <p:cNvSpPr/>
          <p:nvPr/>
        </p:nvSpPr>
        <p:spPr>
          <a:xfrm>
            <a:off x="1585209" y="31520272"/>
            <a:ext cx="599040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dirty="0">
                <a:solidFill>
                  <a:srgbClr val="000000"/>
                </a:solidFill>
                <a:latin typeface="Arial"/>
                <a:ea typeface="Arial"/>
              </a:rPr>
              <a:t>Figure 1. [Caption title]</a:t>
            </a:r>
            <a:endParaRPr lang="en-ZA" sz="3000" b="0" strike="noStrike" spc="-1" dirty="0">
              <a:latin typeface="Arial"/>
            </a:endParaRPr>
          </a:p>
        </p:txBody>
      </p:sp>
      <p:sp>
        <p:nvSpPr>
          <p:cNvPr id="25" name="Figure 3: [Caption title]">
            <a:extLst>
              <a:ext uri="{FF2B5EF4-FFF2-40B4-BE49-F238E27FC236}">
                <a16:creationId xmlns:a16="http://schemas.microsoft.com/office/drawing/2014/main" id="{60296D91-41AF-5425-58E9-055B98091CC9}"/>
              </a:ext>
            </a:extLst>
          </p:cNvPr>
          <p:cNvSpPr/>
          <p:nvPr/>
        </p:nvSpPr>
        <p:spPr>
          <a:xfrm>
            <a:off x="16295730" y="21644682"/>
            <a:ext cx="1214676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dirty="0">
                <a:solidFill>
                  <a:srgbClr val="000000"/>
                </a:solidFill>
                <a:latin typeface="Arial"/>
                <a:ea typeface="Arial"/>
              </a:rPr>
              <a:t>Figure 3: [Caption title]</a:t>
            </a:r>
            <a:endParaRPr lang="en-ZA" sz="3000" b="0" strike="noStrike" spc="-1" dirty="0">
              <a:latin typeface="Arial"/>
            </a:endParaRPr>
          </a:p>
        </p:txBody>
      </p:sp>
      <p:sp>
        <p:nvSpPr>
          <p:cNvPr id="26" name="Figure 2. [Caption title]">
            <a:extLst>
              <a:ext uri="{FF2B5EF4-FFF2-40B4-BE49-F238E27FC236}">
                <a16:creationId xmlns:a16="http://schemas.microsoft.com/office/drawing/2014/main" id="{52C6339D-C4B7-3339-2DEA-C2C7135BB4B6}"/>
              </a:ext>
            </a:extLst>
          </p:cNvPr>
          <p:cNvSpPr/>
          <p:nvPr/>
        </p:nvSpPr>
        <p:spPr>
          <a:xfrm>
            <a:off x="8421972" y="31493516"/>
            <a:ext cx="598860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dirty="0">
                <a:solidFill>
                  <a:srgbClr val="000000"/>
                </a:solidFill>
                <a:latin typeface="Arial"/>
                <a:ea typeface="Arial"/>
              </a:rPr>
              <a:t>Figure 2. [Caption title]</a:t>
            </a:r>
            <a:endParaRPr lang="en-ZA" sz="3000" b="0" strike="noStrike" spc="-1" dirty="0">
              <a:latin typeface="Arial"/>
            </a:endParaRPr>
          </a:p>
        </p:txBody>
      </p:sp>
      <p:sp>
        <p:nvSpPr>
          <p:cNvPr id="27" name="SAMPLE PICTURE">
            <a:extLst>
              <a:ext uri="{FF2B5EF4-FFF2-40B4-BE49-F238E27FC236}">
                <a16:creationId xmlns:a16="http://schemas.microsoft.com/office/drawing/2014/main" id="{681CB4BF-7409-9BFE-B713-2A03A335781F}"/>
              </a:ext>
            </a:extLst>
          </p:cNvPr>
          <p:cNvSpPr/>
          <p:nvPr/>
        </p:nvSpPr>
        <p:spPr>
          <a:xfrm rot="1278600">
            <a:off x="16867046" y="16853883"/>
            <a:ext cx="11325960" cy="1629762"/>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10000" strike="noStrike" spc="-1" dirty="0">
                <a:solidFill>
                  <a:srgbClr val="FFFFFF"/>
                </a:solidFill>
                <a:latin typeface="Arial" panose="020B0604020202020204" pitchFamily="34" charset="0"/>
                <a:ea typeface="Calibri"/>
                <a:cs typeface="Arial" panose="020B0604020202020204" pitchFamily="34" charset="0"/>
              </a:rPr>
              <a:t>SAMPLE PICTURE</a:t>
            </a:r>
            <a:endParaRPr lang="en-ZA" sz="10000" strike="noStrike" spc="-1" dirty="0">
              <a:latin typeface="Arial" panose="020B0604020202020204" pitchFamily="34" charset="0"/>
              <a:cs typeface="Arial" panose="020B0604020202020204" pitchFamily="34" charset="0"/>
            </a:endParaRPr>
          </a:p>
        </p:txBody>
      </p:sp>
      <p:pic>
        <p:nvPicPr>
          <p:cNvPr id="28" name="Page 1a.jpg">
            <a:extLst>
              <a:ext uri="{FF2B5EF4-FFF2-40B4-BE49-F238E27FC236}">
                <a16:creationId xmlns:a16="http://schemas.microsoft.com/office/drawing/2014/main" id="{C932F710-CF9E-783F-DEBA-1102DBC320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4394" y="22759086"/>
            <a:ext cx="6345546" cy="8675635"/>
          </a:xfrm>
          <a:prstGeom prst="rect">
            <a:avLst/>
          </a:prstGeom>
          <a:ln w="12700">
            <a:noFill/>
          </a:ln>
        </p:spPr>
      </p:pic>
      <p:pic>
        <p:nvPicPr>
          <p:cNvPr id="29" name="Page 1b.jpg">
            <a:extLst>
              <a:ext uri="{FF2B5EF4-FFF2-40B4-BE49-F238E27FC236}">
                <a16:creationId xmlns:a16="http://schemas.microsoft.com/office/drawing/2014/main" id="{E6BB3B14-3B7B-95FF-B734-111B034861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46205" y="22727331"/>
            <a:ext cx="6345546" cy="8642880"/>
          </a:xfrm>
          <a:prstGeom prst="rect">
            <a:avLst/>
          </a:prstGeom>
          <a:ln w="12700">
            <a:noFill/>
          </a:ln>
        </p:spPr>
      </p:pic>
      <p:sp>
        <p:nvSpPr>
          <p:cNvPr id="30" name="SAMPLE PICTURE">
            <a:extLst>
              <a:ext uri="{FF2B5EF4-FFF2-40B4-BE49-F238E27FC236}">
                <a16:creationId xmlns:a16="http://schemas.microsoft.com/office/drawing/2014/main" id="{C41CE745-2AD1-E48D-4765-3142B02DD02B}"/>
              </a:ext>
            </a:extLst>
          </p:cNvPr>
          <p:cNvSpPr/>
          <p:nvPr/>
        </p:nvSpPr>
        <p:spPr>
          <a:xfrm rot="1278600">
            <a:off x="2856108" y="25763838"/>
            <a:ext cx="11325960" cy="1629762"/>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10000" b="0" strike="noStrike" spc="-1" dirty="0">
                <a:solidFill>
                  <a:srgbClr val="FFFFFF"/>
                </a:solidFill>
                <a:latin typeface="Arial" panose="020B0604020202020204" pitchFamily="34" charset="0"/>
                <a:ea typeface="Calibri"/>
                <a:cs typeface="Arial" panose="020B0604020202020204" pitchFamily="34" charset="0"/>
              </a:rPr>
              <a:t>SAMPLE PICTURE</a:t>
            </a:r>
            <a:endParaRPr lang="en-ZA" sz="10000" b="0" strike="noStrike" spc="-1" dirty="0">
              <a:latin typeface="Arial" panose="020B0604020202020204" pitchFamily="34" charset="0"/>
              <a:cs typeface="Arial" panose="020B0604020202020204" pitchFamily="34" charset="0"/>
            </a:endParaRPr>
          </a:p>
        </p:txBody>
      </p:sp>
      <p:sp>
        <p:nvSpPr>
          <p:cNvPr id="31" name="Figure 4: [Caption title]">
            <a:extLst>
              <a:ext uri="{FF2B5EF4-FFF2-40B4-BE49-F238E27FC236}">
                <a16:creationId xmlns:a16="http://schemas.microsoft.com/office/drawing/2014/main" id="{2A8C84AF-EDEE-A3ED-5C31-BBF92B8B1862}"/>
              </a:ext>
            </a:extLst>
          </p:cNvPr>
          <p:cNvSpPr/>
          <p:nvPr/>
        </p:nvSpPr>
        <p:spPr>
          <a:xfrm>
            <a:off x="17065440" y="38237950"/>
            <a:ext cx="12092760" cy="546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spcBef>
                <a:spcPts val="1800"/>
              </a:spcBef>
              <a:tabLst>
                <a:tab pos="0" algn="l"/>
              </a:tabLst>
            </a:pPr>
            <a:r>
              <a:rPr lang="en-ZA" sz="3000" b="0" strike="noStrike" spc="-1">
                <a:solidFill>
                  <a:srgbClr val="000000"/>
                </a:solidFill>
                <a:latin typeface="Arial"/>
                <a:ea typeface="Arial"/>
              </a:rPr>
              <a:t>Figure 4: [Caption title]</a:t>
            </a:r>
            <a:endParaRPr lang="en-ZA" sz="3000" b="0" strike="noStrike" spc="-1">
              <a:latin typeface="Arial"/>
            </a:endParaRPr>
          </a:p>
        </p:txBody>
      </p:sp>
      <p:pic>
        <p:nvPicPr>
          <p:cNvPr id="32" name="Image" descr="Image">
            <a:extLst>
              <a:ext uri="{FF2B5EF4-FFF2-40B4-BE49-F238E27FC236}">
                <a16:creationId xmlns:a16="http://schemas.microsoft.com/office/drawing/2014/main" id="{0E39B13E-05BF-618D-9CC2-B460C4948DA8}"/>
              </a:ext>
            </a:extLst>
          </p:cNvPr>
          <p:cNvPicPr/>
          <p:nvPr/>
        </p:nvPicPr>
        <p:blipFill>
          <a:blip r:embed="rId6"/>
          <a:stretch/>
        </p:blipFill>
        <p:spPr>
          <a:xfrm>
            <a:off x="19333080" y="30719710"/>
            <a:ext cx="9283320" cy="7183440"/>
          </a:xfrm>
          <a:prstGeom prst="rect">
            <a:avLst/>
          </a:prstGeom>
          <a:ln w="12700">
            <a:noFill/>
          </a:ln>
        </p:spPr>
      </p:pic>
      <p:sp>
        <p:nvSpPr>
          <p:cNvPr id="35" name="SAMPLE PICTURE">
            <a:extLst>
              <a:ext uri="{FF2B5EF4-FFF2-40B4-BE49-F238E27FC236}">
                <a16:creationId xmlns:a16="http://schemas.microsoft.com/office/drawing/2014/main" id="{4CAD674C-9795-102F-63CB-56FC55B599A0}"/>
              </a:ext>
            </a:extLst>
          </p:cNvPr>
          <p:cNvSpPr/>
          <p:nvPr/>
        </p:nvSpPr>
        <p:spPr>
          <a:xfrm rot="1278600">
            <a:off x="17824914" y="32743970"/>
            <a:ext cx="11325960" cy="1629762"/>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ZA" sz="10000" b="1" strike="noStrike" spc="-1" dirty="0">
                <a:solidFill>
                  <a:srgbClr val="002060"/>
                </a:solidFill>
                <a:latin typeface="Arial" panose="020B0604020202020204" pitchFamily="34" charset="0"/>
                <a:ea typeface="Calibri"/>
                <a:cs typeface="Arial" panose="020B0604020202020204" pitchFamily="34" charset="0"/>
              </a:rPr>
              <a:t>SAMPLE </a:t>
            </a:r>
            <a:r>
              <a:rPr lang="en-ZA" sz="10000" b="1" spc="-1" dirty="0">
                <a:solidFill>
                  <a:srgbClr val="002060"/>
                </a:solidFill>
                <a:latin typeface="Arial" panose="020B0604020202020204" pitchFamily="34" charset="0"/>
                <a:ea typeface="Calibri"/>
                <a:cs typeface="Arial" panose="020B0604020202020204" pitchFamily="34" charset="0"/>
              </a:rPr>
              <a:t>FIGURE</a:t>
            </a:r>
            <a:endParaRPr lang="en-ZA" sz="10000" b="1" strike="noStrike" spc="-1" dirty="0">
              <a:solidFill>
                <a:srgbClr val="002060"/>
              </a:solidFill>
              <a:latin typeface="Arial" panose="020B0604020202020204" pitchFamily="34" charset="0"/>
              <a:cs typeface="Arial" panose="020B0604020202020204" pitchFamily="34" charset="0"/>
            </a:endParaRPr>
          </a:p>
        </p:txBody>
      </p:sp>
      <p:sp>
        <p:nvSpPr>
          <p:cNvPr id="36" name="[Further Information / Contact details / Sponsors]…">
            <a:extLst>
              <a:ext uri="{FF2B5EF4-FFF2-40B4-BE49-F238E27FC236}">
                <a16:creationId xmlns:a16="http://schemas.microsoft.com/office/drawing/2014/main" id="{1AB33FBE-C1F5-EFC7-4891-6FE542DECE92}"/>
              </a:ext>
            </a:extLst>
          </p:cNvPr>
          <p:cNvSpPr/>
          <p:nvPr/>
        </p:nvSpPr>
        <p:spPr>
          <a:xfrm>
            <a:off x="1394394" y="39791056"/>
            <a:ext cx="14055156" cy="2060649"/>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spAutoFit/>
          </a:bodyPr>
          <a:lstStyle/>
          <a:p>
            <a:pPr>
              <a:lnSpc>
                <a:spcPct val="100000"/>
              </a:lnSpc>
              <a:tabLst>
                <a:tab pos="0" algn="l"/>
              </a:tabLst>
            </a:pPr>
            <a:r>
              <a:rPr lang="en-ZA" sz="3200" b="1" strike="noStrike" spc="-1" dirty="0">
                <a:solidFill>
                  <a:srgbClr val="002060"/>
                </a:solidFill>
                <a:latin typeface="Arial"/>
                <a:ea typeface="Arial"/>
              </a:rPr>
              <a:t>For further </a:t>
            </a:r>
            <a:r>
              <a:rPr lang="en-ZA" sz="3200" b="1" spc="-1" dirty="0">
                <a:solidFill>
                  <a:srgbClr val="002060"/>
                </a:solidFill>
                <a:latin typeface="Arial"/>
                <a:ea typeface="Arial"/>
              </a:rPr>
              <a:t>i</a:t>
            </a:r>
            <a:r>
              <a:rPr lang="en-ZA" sz="3200" b="1" strike="noStrike" spc="-1" dirty="0">
                <a:solidFill>
                  <a:srgbClr val="002060"/>
                </a:solidFill>
                <a:latin typeface="Arial"/>
                <a:ea typeface="Arial"/>
              </a:rPr>
              <a:t>nformation please contact: </a:t>
            </a:r>
            <a:endParaRPr lang="en-ZA" sz="3200" b="0" strike="noStrike" spc="-1" dirty="0">
              <a:solidFill>
                <a:srgbClr val="002060"/>
              </a:solidFill>
              <a:latin typeface="Arial"/>
            </a:endParaRPr>
          </a:p>
          <a:p>
            <a:pPr>
              <a:lnSpc>
                <a:spcPct val="100000"/>
              </a:lnSpc>
              <a:tabLst>
                <a:tab pos="0" algn="l"/>
              </a:tabLst>
            </a:pPr>
            <a:r>
              <a:rPr lang="en-ZA" sz="3200" b="0" strike="noStrike" spc="-1" dirty="0">
                <a:solidFill>
                  <a:srgbClr val="002060"/>
                </a:solidFill>
                <a:latin typeface="Arial"/>
                <a:ea typeface="Arial"/>
              </a:rPr>
              <a:t>[Name] , [Organisation], [Email address] </a:t>
            </a:r>
          </a:p>
          <a:p>
            <a:pPr>
              <a:tabLst>
                <a:tab pos="0" algn="l"/>
              </a:tabLst>
            </a:pPr>
            <a:r>
              <a:rPr lang="en-ZA" sz="3200" b="0" strike="noStrike" spc="-1" dirty="0">
                <a:solidFill>
                  <a:srgbClr val="002060"/>
                </a:solidFill>
                <a:latin typeface="Arial"/>
                <a:ea typeface="Arial"/>
              </a:rPr>
              <a:t>[Name] , [Organisation], [Email address] </a:t>
            </a:r>
            <a:endParaRPr lang="en-ZA" sz="3200" b="0" strike="noStrike" spc="-1" dirty="0">
              <a:solidFill>
                <a:srgbClr val="002060"/>
              </a:solidFill>
              <a:latin typeface="Arial"/>
            </a:endParaRPr>
          </a:p>
          <a:p>
            <a:pPr>
              <a:lnSpc>
                <a:spcPct val="100000"/>
              </a:lnSpc>
              <a:tabLst>
                <a:tab pos="0" algn="l"/>
              </a:tabLst>
            </a:pPr>
            <a:endParaRPr lang="en-ZA" sz="3200" b="0" strike="noStrike" spc="-1" dirty="0">
              <a:latin typeface="Arial"/>
            </a:endParaRPr>
          </a:p>
        </p:txBody>
      </p:sp>
      <p:pic>
        <p:nvPicPr>
          <p:cNvPr id="38" name="Picture 37">
            <a:extLst>
              <a:ext uri="{FF2B5EF4-FFF2-40B4-BE49-F238E27FC236}">
                <a16:creationId xmlns:a16="http://schemas.microsoft.com/office/drawing/2014/main" id="{EF1E0FB6-81D5-58D1-F314-C027027C0B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460290" y="39891314"/>
            <a:ext cx="2781496" cy="1341383"/>
          </a:xfrm>
          <a:prstGeom prst="rect">
            <a:avLst/>
          </a:prstGeom>
        </p:spPr>
      </p:pic>
      <p:sp>
        <p:nvSpPr>
          <p:cNvPr id="39" name="Rectangle 38">
            <a:extLst>
              <a:ext uri="{FF2B5EF4-FFF2-40B4-BE49-F238E27FC236}">
                <a16:creationId xmlns:a16="http://schemas.microsoft.com/office/drawing/2014/main" id="{DFC3BA10-9CDA-4F76-7300-CF5C53D58329}"/>
              </a:ext>
            </a:extLst>
          </p:cNvPr>
          <p:cNvSpPr/>
          <p:nvPr/>
        </p:nvSpPr>
        <p:spPr>
          <a:xfrm>
            <a:off x="14710492" y="39891315"/>
            <a:ext cx="4241580" cy="1504242"/>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a:extLst>
              <a:ext uri="{FF2B5EF4-FFF2-40B4-BE49-F238E27FC236}">
                <a16:creationId xmlns:a16="http://schemas.microsoft.com/office/drawing/2014/main" id="{30E466F6-679A-9C1F-D93F-41F2FA106E29}"/>
              </a:ext>
            </a:extLst>
          </p:cNvPr>
          <p:cNvSpPr txBox="1"/>
          <p:nvPr/>
        </p:nvSpPr>
        <p:spPr>
          <a:xfrm>
            <a:off x="14913199" y="40043271"/>
            <a:ext cx="3580921" cy="1015663"/>
          </a:xfrm>
          <a:prstGeom prst="rect">
            <a:avLst/>
          </a:prstGeom>
          <a:noFill/>
        </p:spPr>
        <p:txBody>
          <a:bodyPr wrap="square">
            <a:spAutoFit/>
          </a:bodyPr>
          <a:lstStyle/>
          <a:p>
            <a:pPr>
              <a:lnSpc>
                <a:spcPct val="100000"/>
              </a:lnSpc>
              <a:tabLst>
                <a:tab pos="0" algn="l"/>
              </a:tabLst>
            </a:pPr>
            <a:r>
              <a:rPr lang="en-ZA" sz="1800" b="0" strike="noStrike" spc="-1" baseline="-25000" dirty="0">
                <a:latin typeface="Arial"/>
                <a:ea typeface="Arial"/>
              </a:rPr>
              <a:t>Change this to your own organization’s logo - </a:t>
            </a:r>
            <a:endParaRPr lang="en-ZA" sz="1800" b="0" strike="noStrike" spc="-1" baseline="-25000" dirty="0">
              <a:latin typeface="Arial"/>
            </a:endParaRPr>
          </a:p>
          <a:p>
            <a:pPr marL="216000" indent="-212040">
              <a:lnSpc>
                <a:spcPct val="100000"/>
              </a:lnSpc>
              <a:buClr>
                <a:srgbClr val="3E6980"/>
              </a:buClr>
              <a:buFont typeface="Arial"/>
              <a:buChar char="•"/>
              <a:tabLst>
                <a:tab pos="0" algn="l"/>
              </a:tabLst>
            </a:pPr>
            <a:r>
              <a:rPr lang="en-ZA" sz="1800" b="0" strike="noStrike" spc="-1" baseline="-25000" dirty="0">
                <a:latin typeface="Arial"/>
                <a:ea typeface="Arial"/>
              </a:rPr>
              <a:t>Right-click on the </a:t>
            </a:r>
            <a:r>
              <a:rPr lang="en-ZA" sz="1800" spc="-1" baseline="-25000" dirty="0">
                <a:latin typeface="Arial"/>
                <a:ea typeface="Arial"/>
              </a:rPr>
              <a:t>‘MxV Rail logo’ </a:t>
            </a:r>
          </a:p>
          <a:p>
            <a:pPr marL="216000" indent="-212040">
              <a:lnSpc>
                <a:spcPct val="100000"/>
              </a:lnSpc>
              <a:buClr>
                <a:srgbClr val="3E6980"/>
              </a:buClr>
              <a:buFont typeface="Arial"/>
              <a:buChar char="•"/>
              <a:tabLst>
                <a:tab pos="0" algn="l"/>
              </a:tabLst>
            </a:pPr>
            <a:r>
              <a:rPr lang="en-ZA" sz="1800" b="0" strike="noStrike" spc="-1" baseline="-25000" dirty="0">
                <a:latin typeface="Arial"/>
                <a:ea typeface="Arial"/>
              </a:rPr>
              <a:t>Choose “Change picture”</a:t>
            </a:r>
          </a:p>
          <a:p>
            <a:pPr marL="216000" indent="-212040">
              <a:lnSpc>
                <a:spcPct val="100000"/>
              </a:lnSpc>
              <a:buClr>
                <a:srgbClr val="3E6980"/>
              </a:buClr>
              <a:buFont typeface="Arial"/>
              <a:buChar char="•"/>
              <a:tabLst>
                <a:tab pos="0" algn="l"/>
              </a:tabLst>
            </a:pPr>
            <a:r>
              <a:rPr lang="en-ZA" sz="1800" b="0" strike="noStrike" spc="-1" baseline="-25000" dirty="0">
                <a:latin typeface="Arial"/>
                <a:ea typeface="Arial"/>
              </a:rPr>
              <a:t>“Insert Picture” from file</a:t>
            </a:r>
            <a:endParaRPr lang="en-ZA" sz="1800" b="0" strike="noStrike" spc="-1" baseline="-25000" dirty="0">
              <a:latin typeface="Arial"/>
            </a:endParaRPr>
          </a:p>
          <a:p>
            <a:pPr marL="216000" indent="-212040">
              <a:lnSpc>
                <a:spcPct val="100000"/>
              </a:lnSpc>
              <a:buClr>
                <a:srgbClr val="3E6980"/>
              </a:buClr>
              <a:buFont typeface="Arial"/>
              <a:buChar char="•"/>
              <a:tabLst>
                <a:tab pos="0" algn="l"/>
              </a:tabLst>
            </a:pPr>
            <a:r>
              <a:rPr lang="en-ZA" sz="1800" b="0" strike="noStrike" spc="-1" baseline="-25000" dirty="0">
                <a:latin typeface="Arial"/>
                <a:ea typeface="Arial"/>
              </a:rPr>
              <a:t>Choose the correct picture from your computer</a:t>
            </a:r>
            <a:endParaRPr lang="en-ZA" sz="1800" b="0" strike="noStrike" spc="-1" baseline="-25000" dirty="0">
              <a:latin typeface="Arial"/>
            </a:endParaRPr>
          </a:p>
        </p:txBody>
      </p:sp>
      <p:cxnSp>
        <p:nvCxnSpPr>
          <p:cNvPr id="42" name="Straight Arrow Connector 41">
            <a:extLst>
              <a:ext uri="{FF2B5EF4-FFF2-40B4-BE49-F238E27FC236}">
                <a16:creationId xmlns:a16="http://schemas.microsoft.com/office/drawing/2014/main" id="{45394FA4-4AD0-1B3B-6482-A24DB2167E76}"/>
              </a:ext>
            </a:extLst>
          </p:cNvPr>
          <p:cNvCxnSpPr>
            <a:cxnSpLocks/>
          </p:cNvCxnSpPr>
          <p:nvPr/>
        </p:nvCxnSpPr>
        <p:spPr>
          <a:xfrm flipH="1">
            <a:off x="18952072" y="40705456"/>
            <a:ext cx="1717178" cy="0"/>
          </a:xfrm>
          <a:prstGeom prst="straightConnector1">
            <a:avLst/>
          </a:prstGeom>
          <a:ln w="79375" cap="sq">
            <a:solidFill>
              <a:srgbClr val="FF0000"/>
            </a:solidFill>
            <a:prstDash val="sysDot"/>
            <a:headEnd type="triangle"/>
            <a:tailEnd type="none" w="lg" len="lg"/>
          </a:ln>
        </p:spPr>
        <p:style>
          <a:lnRef idx="2">
            <a:schemeClr val="accent1"/>
          </a:lnRef>
          <a:fillRef idx="0">
            <a:schemeClr val="accent1"/>
          </a:fillRef>
          <a:effectRef idx="1">
            <a:schemeClr val="accent1"/>
          </a:effectRef>
          <a:fontRef idx="minor">
            <a:schemeClr val="tx1"/>
          </a:fontRef>
        </p:style>
      </p:cxnSp>
      <p:sp>
        <p:nvSpPr>
          <p:cNvPr id="3" name="References…">
            <a:extLst>
              <a:ext uri="{FF2B5EF4-FFF2-40B4-BE49-F238E27FC236}">
                <a16:creationId xmlns:a16="http://schemas.microsoft.com/office/drawing/2014/main" id="{54C76394-8AF3-2A50-3E9D-F19C20B77564}"/>
              </a:ext>
            </a:extLst>
          </p:cNvPr>
          <p:cNvSpPr/>
          <p:nvPr/>
        </p:nvSpPr>
        <p:spPr>
          <a:xfrm>
            <a:off x="15449550" y="22516929"/>
            <a:ext cx="13839120" cy="81520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gn="just">
              <a:lnSpc>
                <a:spcPct val="100000"/>
              </a:lnSpc>
              <a:tabLst>
                <a:tab pos="0" algn="l"/>
              </a:tabLst>
            </a:pPr>
            <a:r>
              <a:rPr lang="en-ZA" sz="4400" b="1" strike="noStrike" spc="-1" dirty="0">
                <a:latin typeface="Arial"/>
                <a:ea typeface="Arial"/>
              </a:rPr>
              <a:t>References </a:t>
            </a:r>
            <a:endParaRPr lang="en-ZA" sz="4400" b="0" strike="noStrike" spc="-1" dirty="0">
              <a:latin typeface="Arial"/>
            </a:endParaRPr>
          </a:p>
          <a:p>
            <a:pPr algn="just">
              <a:lnSpc>
                <a:spcPct val="100000"/>
              </a:lnSpc>
              <a:tabLst>
                <a:tab pos="0" algn="l"/>
              </a:tabLst>
            </a:pPr>
            <a:r>
              <a:rPr lang="en-ZA" sz="3000" b="0" strike="noStrike" spc="-1" dirty="0">
                <a:solidFill>
                  <a:srgbClr val="000000"/>
                </a:solidFill>
                <a:latin typeface="Arial"/>
                <a:ea typeface="Arial"/>
              </a:rPr>
              <a:t>List references cited in the text according to the Harvard method, alphabetically:</a:t>
            </a:r>
            <a:endParaRPr lang="en-ZA" sz="3000" b="0" strike="noStrike" spc="-1" dirty="0">
              <a:latin typeface="Arial"/>
            </a:endParaRPr>
          </a:p>
          <a:p>
            <a:pPr algn="just">
              <a:lnSpc>
                <a:spcPct val="100000"/>
              </a:lnSpc>
              <a:tabLst>
                <a:tab pos="0" algn="l"/>
              </a:tabLst>
            </a:pPr>
            <a:r>
              <a:rPr lang="en-ZA" sz="3000" b="0" strike="noStrike" spc="-1" dirty="0">
                <a:solidFill>
                  <a:srgbClr val="000000"/>
                </a:solidFill>
                <a:latin typeface="Arial"/>
                <a:ea typeface="Arial"/>
              </a:rPr>
              <a:t>Last name, Initials. Year. Book title. City: Publisher.</a:t>
            </a:r>
            <a:endParaRPr lang="en-ZA" sz="3000" b="0" strike="noStrike" spc="-1" dirty="0">
              <a:latin typeface="Arial"/>
            </a:endParaRPr>
          </a:p>
          <a:p>
            <a:pPr algn="just">
              <a:lnSpc>
                <a:spcPct val="100000"/>
              </a:lnSpc>
              <a:tabLst>
                <a:tab pos="0" algn="l"/>
              </a:tabLst>
            </a:pPr>
            <a:r>
              <a:rPr lang="en-ZA" sz="3000" b="0" strike="noStrike" spc="-1" dirty="0">
                <a:solidFill>
                  <a:srgbClr val="000000"/>
                </a:solidFill>
                <a:latin typeface="Arial"/>
                <a:ea typeface="Arial"/>
              </a:rPr>
              <a:t>Last name, Initials. Year. </a:t>
            </a:r>
            <a:r>
              <a:rPr lang="en-ZA" sz="3000" b="0" i="1" strike="noStrike" spc="-1" dirty="0">
                <a:solidFill>
                  <a:srgbClr val="000000"/>
                </a:solidFill>
                <a:latin typeface="Arial"/>
                <a:ea typeface="Arial"/>
              </a:rPr>
              <a:t>Title of article</a:t>
            </a:r>
            <a:r>
              <a:rPr lang="en-ZA" sz="3000" b="0" strike="noStrike" spc="-1" dirty="0">
                <a:solidFill>
                  <a:srgbClr val="000000"/>
                </a:solidFill>
                <a:latin typeface="Arial"/>
                <a:ea typeface="Arial"/>
              </a:rPr>
              <a:t>. Title of Journal (series number) volume number (issue number): page numbers.</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[max. 5 citations]</a:t>
            </a:r>
            <a:endParaRPr lang="en-ZA" sz="3000" b="0" strike="noStrike" spc="-1" dirty="0">
              <a:latin typeface="Arial"/>
            </a:endParaRPr>
          </a:p>
          <a:p>
            <a:pPr algn="just">
              <a:lnSpc>
                <a:spcPct val="100000"/>
              </a:lnSpc>
              <a:spcBef>
                <a:spcPts val="4901"/>
              </a:spcBef>
              <a:tabLst>
                <a:tab pos="0" algn="l"/>
              </a:tabLst>
            </a:pPr>
            <a:r>
              <a:rPr lang="en-ZA" sz="4400" b="1" strike="noStrike" spc="-1" dirty="0">
                <a:latin typeface="Arial"/>
                <a:ea typeface="Arial"/>
              </a:rPr>
              <a:t>Acknowledgments </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Thank individuals for specific contributions (equipment donation, statistical advice, laboratory assistance, comments on earlier versions of the poster); mention who has provided funding; be sincere but do not lapse too much into informality in this section; do not list people’s titles (e.g., write Colin Purrington not Dr Purrington). Also include in this section disclosures for any conflicts of interest and conflicts of commitment. </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[approximately 40 words]</a:t>
            </a:r>
            <a:endParaRPr lang="en-ZA" sz="3000" b="0" strike="noStrike" spc="-1" dirty="0">
              <a:latin typeface="Arial"/>
            </a:endParaRPr>
          </a:p>
        </p:txBody>
      </p:sp>
      <p:sp>
        <p:nvSpPr>
          <p:cNvPr id="9" name="Results…">
            <a:extLst>
              <a:ext uri="{FF2B5EF4-FFF2-40B4-BE49-F238E27FC236}">
                <a16:creationId xmlns:a16="http://schemas.microsoft.com/office/drawing/2014/main" id="{3029F1FB-9906-B3B8-39B2-7F3908855A74}"/>
              </a:ext>
            </a:extLst>
          </p:cNvPr>
          <p:cNvSpPr/>
          <p:nvPr/>
        </p:nvSpPr>
        <p:spPr>
          <a:xfrm>
            <a:off x="1497365" y="32645271"/>
            <a:ext cx="13297680" cy="5615468"/>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spcBef>
                <a:spcPts val="2599"/>
              </a:spcBef>
              <a:tabLst>
                <a:tab pos="0" algn="l"/>
              </a:tabLst>
            </a:pPr>
            <a:r>
              <a:rPr lang="en-ZA" sz="4400" b="1" strike="noStrike" spc="-1" dirty="0">
                <a:latin typeface="Arial"/>
                <a:ea typeface="Arial"/>
              </a:rPr>
              <a:t>Results</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First, mention whether your experiment procedure actually; in same paragraph, briefly describe qualitative and descriptive results to give a more personal tone to your poster; in second paragraph, begin presentation of data analysis that more specifically addresses your hypothesis; refer to supporting charts or images; provide extremely engaging figure legends that could stand on their own (i.e., could convey some point to reader if viewer skipped all other sections, which they will do); place tables with legends, too, but opt for figures whenever possible. This is always the largest section (except if you have no data).</a:t>
            </a:r>
            <a:endParaRPr lang="en-ZA" sz="3000" b="0" strike="noStrike" spc="-1" dirty="0">
              <a:latin typeface="Arial"/>
            </a:endParaRPr>
          </a:p>
          <a:p>
            <a:pPr algn="just">
              <a:lnSpc>
                <a:spcPct val="100000"/>
              </a:lnSpc>
              <a:spcBef>
                <a:spcPts val="1199"/>
              </a:spcBef>
              <a:tabLst>
                <a:tab pos="0" algn="l"/>
              </a:tabLst>
            </a:pPr>
            <a:r>
              <a:rPr lang="en-ZA" sz="3000" b="0" strike="noStrike" spc="-1" dirty="0">
                <a:solidFill>
                  <a:srgbClr val="000000"/>
                </a:solidFill>
                <a:latin typeface="Arial"/>
                <a:ea typeface="Arial"/>
              </a:rPr>
              <a:t>[approximately 200 words, not counting figure legends] </a:t>
            </a:r>
            <a:endParaRPr lang="en-ZA" sz="3000" b="0" strike="noStrike" spc="-1" dirty="0">
              <a:latin typeface="Arial"/>
            </a:endParaRPr>
          </a:p>
        </p:txBody>
      </p:sp>
      <p:sp>
        <p:nvSpPr>
          <p:cNvPr id="10" name="Conclusions…">
            <a:extLst>
              <a:ext uri="{FF2B5EF4-FFF2-40B4-BE49-F238E27FC236}">
                <a16:creationId xmlns:a16="http://schemas.microsoft.com/office/drawing/2014/main" id="{E44C3A36-088F-4AD3-C740-3EF6A5114824}"/>
              </a:ext>
            </a:extLst>
          </p:cNvPr>
          <p:cNvSpPr/>
          <p:nvPr/>
        </p:nvSpPr>
        <p:spPr>
          <a:xfrm>
            <a:off x="15434640" y="9850935"/>
            <a:ext cx="13181760" cy="3845753"/>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spcBef>
                <a:spcPts val="2599"/>
              </a:spcBef>
              <a:tabLst>
                <a:tab pos="0" algn="l"/>
              </a:tabLst>
            </a:pPr>
            <a:r>
              <a:rPr lang="en-ZA" sz="4400" b="1" strike="noStrike" spc="-1" dirty="0">
                <a:latin typeface="Arial"/>
                <a:ea typeface="Arial"/>
              </a:rPr>
              <a:t>Conclusions</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Remind the reader (without </a:t>
            </a:r>
            <a:r>
              <a:rPr lang="en-ZA" sz="3000" b="0" i="1" strike="noStrike" spc="-1" dirty="0">
                <a:solidFill>
                  <a:srgbClr val="000000"/>
                </a:solidFill>
                <a:latin typeface="Arial"/>
                <a:ea typeface="Arial"/>
              </a:rPr>
              <a:t>sounding</a:t>
            </a:r>
            <a:r>
              <a:rPr lang="en-ZA" sz="3000" b="0" strike="noStrike" spc="-1" dirty="0">
                <a:solidFill>
                  <a:srgbClr val="000000"/>
                </a:solidFill>
                <a:latin typeface="Arial"/>
                <a:ea typeface="Arial"/>
              </a:rPr>
              <a:t> like you are reminding the reader) of the major result and quickly state whether your hypothesis was supported; try to convince the visitor why the outcome is interesting; state the relevance of your findings to other published work; relevance to real organisms in the real world; future directions. </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[100 - 200 words]</a:t>
            </a:r>
            <a:endParaRPr lang="en-ZA" sz="3000" b="0" strike="noStrike" spc="-1" dirty="0">
              <a:latin typeface="Arial"/>
            </a:endParaRPr>
          </a:p>
        </p:txBody>
      </p:sp>
      <p:sp>
        <p:nvSpPr>
          <p:cNvPr id="14" name="Introduction [Arial, bold, small caps, 44pt, blue]…">
            <a:extLst>
              <a:ext uri="{FF2B5EF4-FFF2-40B4-BE49-F238E27FC236}">
                <a16:creationId xmlns:a16="http://schemas.microsoft.com/office/drawing/2014/main" id="{21E1F8FE-276F-020A-1439-9DC211ACF01C}"/>
              </a:ext>
            </a:extLst>
          </p:cNvPr>
          <p:cNvSpPr/>
          <p:nvPr/>
        </p:nvSpPr>
        <p:spPr>
          <a:xfrm>
            <a:off x="1473003" y="9768191"/>
            <a:ext cx="13297680" cy="1184537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spcBef>
                <a:spcPts val="2599"/>
              </a:spcBef>
              <a:tabLst>
                <a:tab pos="0" algn="l"/>
              </a:tabLst>
            </a:pPr>
            <a:r>
              <a:rPr lang="en-ZA" sz="4400" b="1" strike="noStrike" spc="-1" dirty="0">
                <a:latin typeface="Arial"/>
                <a:ea typeface="Arial"/>
              </a:rPr>
              <a:t>Introduction [Arial, bold, small caps, 44pt, black]</a:t>
            </a:r>
            <a:endParaRPr lang="en-ZA" sz="4400" b="0" strike="noStrike" spc="-1" dirty="0">
              <a:latin typeface="Arial"/>
            </a:endParaRPr>
          </a:p>
          <a:p>
            <a:pPr algn="just">
              <a:lnSpc>
                <a:spcPct val="100000"/>
              </a:lnSpc>
              <a:spcBef>
                <a:spcPts val="601"/>
              </a:spcBef>
              <a:tabLst>
                <a:tab pos="0" algn="l"/>
              </a:tabLst>
            </a:pPr>
            <a:r>
              <a:rPr lang="en-ZA" sz="3000" b="0" strike="noStrike" spc="-1" dirty="0">
                <a:solidFill>
                  <a:srgbClr val="000000"/>
                </a:solidFill>
                <a:latin typeface="Arial"/>
                <a:ea typeface="Arial"/>
              </a:rPr>
              <a:t>This template provides two possible layouts with text and graphs separate and another layout on the second page. The third page contains an evaluation sheet with useful recommendations for creating an effective poster. Please evaluate your poster before submission. [Normal text, Arial, 30pt]</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In the Introduction part, get your viewer interested in the issue or question while using the absolute minimum of background information and definitions; quickly place your issue in the context of published, primary literature; then pitch an interesting, novel hypothesis … then you can describe (briefly) the experimental approach that tested your hypothesis. Unlike a manuscript, the introduction of a poster is a wonderful place to put a photograph or illustration that communicates some aspect of your research question. </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[100 - 200 words]</a:t>
            </a:r>
            <a:endParaRPr lang="en-ZA" sz="3000" b="0" strike="noStrike" spc="-1" dirty="0">
              <a:latin typeface="Arial"/>
            </a:endParaRPr>
          </a:p>
          <a:p>
            <a:pPr algn="just">
              <a:lnSpc>
                <a:spcPct val="100000"/>
              </a:lnSpc>
              <a:spcBef>
                <a:spcPts val="4901"/>
              </a:spcBef>
              <a:tabLst>
                <a:tab pos="0" algn="l"/>
              </a:tabLst>
            </a:pPr>
            <a:endParaRPr lang="en-ZA" sz="3000" b="0" strike="noStrike" spc="-1" dirty="0">
              <a:latin typeface="Arial"/>
            </a:endParaRPr>
          </a:p>
          <a:p>
            <a:pPr algn="just">
              <a:lnSpc>
                <a:spcPct val="100000"/>
              </a:lnSpc>
              <a:tabLst>
                <a:tab pos="0" algn="l"/>
              </a:tabLst>
            </a:pPr>
            <a:r>
              <a:rPr lang="en-ZA" sz="4400" b="1" strike="noStrike" spc="-1" dirty="0">
                <a:latin typeface="Arial"/>
                <a:ea typeface="Arial"/>
              </a:rPr>
              <a:t>Experimental work</a:t>
            </a:r>
            <a:endParaRPr lang="en-ZA" sz="44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Briefly describe experimental equipment and procedure, but not with the detail used for a manuscript; use figures and flow charts to illustrate experimental design if possible; include photograph or </a:t>
            </a:r>
            <a:r>
              <a:rPr lang="en-ZA" sz="3000" b="0" strike="noStrike" spc="-1" dirty="0" err="1">
                <a:solidFill>
                  <a:srgbClr val="000000"/>
                </a:solidFill>
                <a:latin typeface="Arial"/>
                <a:ea typeface="Arial"/>
              </a:rPr>
              <a:t>labeled</a:t>
            </a:r>
            <a:r>
              <a:rPr lang="en-ZA" sz="3000" b="0" strike="noStrike" spc="-1" dirty="0">
                <a:solidFill>
                  <a:srgbClr val="000000"/>
                </a:solidFill>
                <a:latin typeface="Arial"/>
                <a:ea typeface="Arial"/>
              </a:rPr>
              <a:t> drawing of organism or setup; mention statistical analyses that were used and how they allowed you to address hypothesis.</a:t>
            </a:r>
            <a:endParaRPr lang="en-ZA" sz="3000" b="0" strike="noStrike" spc="-1" dirty="0">
              <a:latin typeface="Arial"/>
            </a:endParaRPr>
          </a:p>
          <a:p>
            <a:pPr algn="just">
              <a:lnSpc>
                <a:spcPct val="100000"/>
              </a:lnSpc>
              <a:spcBef>
                <a:spcPts val="1800"/>
              </a:spcBef>
              <a:tabLst>
                <a:tab pos="0" algn="l"/>
              </a:tabLst>
            </a:pPr>
            <a:r>
              <a:rPr lang="en-ZA" sz="3000" b="0" strike="noStrike" spc="-1" dirty="0">
                <a:solidFill>
                  <a:srgbClr val="000000"/>
                </a:solidFill>
                <a:latin typeface="Arial"/>
                <a:ea typeface="Arial"/>
              </a:rPr>
              <a:t>[100 - 200 words]</a:t>
            </a:r>
            <a:endParaRPr lang="en-ZA" sz="3000" b="0" strike="noStrike" spc="-1" dirty="0">
              <a:latin typeface="Arial"/>
            </a:endParaRPr>
          </a:p>
        </p:txBody>
      </p:sp>
      <p:sp>
        <p:nvSpPr>
          <p:cNvPr id="15" name="Rectangle 14">
            <a:extLst>
              <a:ext uri="{FF2B5EF4-FFF2-40B4-BE49-F238E27FC236}">
                <a16:creationId xmlns:a16="http://schemas.microsoft.com/office/drawing/2014/main" id="{588DC809-D56D-7E63-A7D7-3D8193F21FC6}"/>
              </a:ext>
            </a:extLst>
          </p:cNvPr>
          <p:cNvSpPr/>
          <p:nvPr/>
        </p:nvSpPr>
        <p:spPr>
          <a:xfrm>
            <a:off x="7953476" y="16600006"/>
            <a:ext cx="6757015" cy="983399"/>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64CB3EFD-0BB5-26ED-977E-8ED68DB0FD7C}"/>
              </a:ext>
            </a:extLst>
          </p:cNvPr>
          <p:cNvSpPr txBox="1"/>
          <p:nvPr/>
        </p:nvSpPr>
        <p:spPr>
          <a:xfrm>
            <a:off x="8121843" y="16768539"/>
            <a:ext cx="6297734" cy="646331"/>
          </a:xfrm>
          <a:prstGeom prst="rect">
            <a:avLst/>
          </a:prstGeom>
          <a:noFill/>
        </p:spPr>
        <p:txBody>
          <a:bodyPr wrap="square">
            <a:spAutoFit/>
          </a:bodyPr>
          <a:lstStyle/>
          <a:p>
            <a:r>
              <a:rPr lang="en-ZA" sz="1800" b="0" strike="noStrike" spc="-1" dirty="0">
                <a:latin typeface="Arial"/>
                <a:ea typeface="Arial"/>
              </a:rPr>
              <a:t>You are welcome to use any layout for your text and figures, as long as you stay within the white allocated space</a:t>
            </a:r>
            <a:endParaRPr lang="en-AU" dirty="0"/>
          </a:p>
        </p:txBody>
      </p:sp>
      <p:sp>
        <p:nvSpPr>
          <p:cNvPr id="19" name="TextBox 18">
            <a:extLst>
              <a:ext uri="{FF2B5EF4-FFF2-40B4-BE49-F238E27FC236}">
                <a16:creationId xmlns:a16="http://schemas.microsoft.com/office/drawing/2014/main" id="{8A36FAFE-B9A0-768D-255F-C644E0C8B959}"/>
              </a:ext>
            </a:extLst>
          </p:cNvPr>
          <p:cNvSpPr txBox="1"/>
          <p:nvPr/>
        </p:nvSpPr>
        <p:spPr>
          <a:xfrm>
            <a:off x="16093058" y="33108123"/>
            <a:ext cx="3240020" cy="923330"/>
          </a:xfrm>
          <a:prstGeom prst="rect">
            <a:avLst/>
          </a:prstGeom>
          <a:noFill/>
        </p:spPr>
        <p:txBody>
          <a:bodyPr wrap="square">
            <a:spAutoFit/>
          </a:bodyPr>
          <a:lstStyle/>
          <a:p>
            <a:pPr algn="just">
              <a:lnSpc>
                <a:spcPct val="100000"/>
              </a:lnSpc>
              <a:tabLst>
                <a:tab pos="0" algn="l"/>
              </a:tabLst>
            </a:pPr>
            <a:r>
              <a:rPr lang="en-ZA" sz="1800" b="0" strike="noStrike" spc="-1" dirty="0">
                <a:latin typeface="Arial"/>
                <a:ea typeface="Arial"/>
              </a:rPr>
              <a:t>For readability, make sure that normal text and graph text is not smaller than 24pt!</a:t>
            </a:r>
            <a:endParaRPr lang="en-ZA" sz="1800" b="0" strike="noStrike" spc="-1" dirty="0">
              <a:latin typeface="Arial"/>
            </a:endParaRPr>
          </a:p>
        </p:txBody>
      </p:sp>
      <p:sp>
        <p:nvSpPr>
          <p:cNvPr id="20" name="Rectangle 19">
            <a:extLst>
              <a:ext uri="{FF2B5EF4-FFF2-40B4-BE49-F238E27FC236}">
                <a16:creationId xmlns:a16="http://schemas.microsoft.com/office/drawing/2014/main" id="{ABB66D30-4909-109E-2B1F-F8D25BBAF20A}"/>
              </a:ext>
            </a:extLst>
          </p:cNvPr>
          <p:cNvSpPr/>
          <p:nvPr/>
        </p:nvSpPr>
        <p:spPr>
          <a:xfrm>
            <a:off x="15890192" y="32948066"/>
            <a:ext cx="3442887" cy="1247043"/>
          </a:xfrm>
          <a:prstGeom prst="rect">
            <a:avLst/>
          </a:prstGeom>
          <a:noFill/>
          <a:ln w="793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Arrow Connector 20">
            <a:extLst>
              <a:ext uri="{FF2B5EF4-FFF2-40B4-BE49-F238E27FC236}">
                <a16:creationId xmlns:a16="http://schemas.microsoft.com/office/drawing/2014/main" id="{959C6E60-4E47-D758-FF71-570A5613C08C}"/>
              </a:ext>
            </a:extLst>
          </p:cNvPr>
          <p:cNvCxnSpPr>
            <a:cxnSpLocks/>
          </p:cNvCxnSpPr>
          <p:nvPr/>
        </p:nvCxnSpPr>
        <p:spPr>
          <a:xfrm flipH="1" flipV="1">
            <a:off x="19333080" y="33558851"/>
            <a:ext cx="952162" cy="10937"/>
          </a:xfrm>
          <a:prstGeom prst="straightConnector1">
            <a:avLst/>
          </a:prstGeom>
          <a:ln w="79375" cap="sq">
            <a:solidFill>
              <a:srgbClr val="FF0000"/>
            </a:solidFill>
            <a:prstDash val="sysDot"/>
            <a:headEnd type="triangle"/>
            <a:tailEnd type="non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1278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EFBD9-7713-4B4C-2C19-B41E44100ACC}"/>
            </a:ext>
          </a:extLst>
        </p:cNvPr>
        <p:cNvGrpSpPr/>
        <p:nvPr/>
      </p:nvGrpSpPr>
      <p:grpSpPr>
        <a:xfrm>
          <a:off x="0" y="0"/>
          <a:ext cx="0" cy="0"/>
          <a:chOff x="0" y="0"/>
          <a:chExt cx="0" cy="0"/>
        </a:xfrm>
      </p:grpSpPr>
      <p:sp>
        <p:nvSpPr>
          <p:cNvPr id="90" name="Rectangle 89">
            <a:extLst>
              <a:ext uri="{FF2B5EF4-FFF2-40B4-BE49-F238E27FC236}">
                <a16:creationId xmlns:a16="http://schemas.microsoft.com/office/drawing/2014/main" id="{264466EA-E1CA-0172-B0E6-D6B62D907413}"/>
              </a:ext>
            </a:extLst>
          </p:cNvPr>
          <p:cNvSpPr/>
          <p:nvPr/>
        </p:nvSpPr>
        <p:spPr>
          <a:xfrm>
            <a:off x="0" y="0"/>
            <a:ext cx="30274920" cy="4279716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en-AU"/>
          </a:p>
        </p:txBody>
      </p:sp>
      <p:graphicFrame>
        <p:nvGraphicFramePr>
          <p:cNvPr id="91" name="Table 90">
            <a:extLst>
              <a:ext uri="{FF2B5EF4-FFF2-40B4-BE49-F238E27FC236}">
                <a16:creationId xmlns:a16="http://schemas.microsoft.com/office/drawing/2014/main" id="{99A18A9D-E985-6EDB-3E70-9767620FF774}"/>
              </a:ext>
            </a:extLst>
          </p:cNvPr>
          <p:cNvGraphicFramePr/>
          <p:nvPr/>
        </p:nvGraphicFramePr>
        <p:xfrm>
          <a:off x="2287080" y="2034000"/>
          <a:ext cx="26211240" cy="39211560"/>
        </p:xfrm>
        <a:graphic>
          <a:graphicData uri="http://schemas.openxmlformats.org/drawingml/2006/table">
            <a:tbl>
              <a:tblPr/>
              <a:tblGrid>
                <a:gridCol w="5610240">
                  <a:extLst>
                    <a:ext uri="{9D8B030D-6E8A-4147-A177-3AD203B41FA5}">
                      <a16:colId xmlns:a16="http://schemas.microsoft.com/office/drawing/2014/main" val="20000"/>
                    </a:ext>
                  </a:extLst>
                </a:gridCol>
                <a:gridCol w="1806480">
                  <a:extLst>
                    <a:ext uri="{9D8B030D-6E8A-4147-A177-3AD203B41FA5}">
                      <a16:colId xmlns:a16="http://schemas.microsoft.com/office/drawing/2014/main" val="20001"/>
                    </a:ext>
                  </a:extLst>
                </a:gridCol>
                <a:gridCol w="18794520">
                  <a:extLst>
                    <a:ext uri="{9D8B030D-6E8A-4147-A177-3AD203B41FA5}">
                      <a16:colId xmlns:a16="http://schemas.microsoft.com/office/drawing/2014/main" val="20002"/>
                    </a:ext>
                  </a:extLst>
                </a:gridCol>
              </a:tblGrid>
              <a:tr h="1312920">
                <a:tc gridSpan="3">
                  <a:txBody>
                    <a:bodyPr/>
                    <a:lstStyle/>
                    <a:p>
                      <a:pPr algn="ctr">
                        <a:lnSpc>
                          <a:spcPct val="100000"/>
                        </a:lnSpc>
                        <a:tabLst>
                          <a:tab pos="0" algn="l"/>
                          <a:tab pos="4174920" algn="l"/>
                          <a:tab pos="8350200" algn="l"/>
                        </a:tabLst>
                      </a:pPr>
                      <a:r>
                        <a:rPr lang="en-GB" sz="8000" b="1" strike="noStrike" spc="-1">
                          <a:solidFill>
                            <a:srgbClr val="FFFFFF"/>
                          </a:solidFill>
                          <a:latin typeface="Times New Roman"/>
                        </a:rPr>
                        <a:t>EVALUATE YOUR POSTER IN 60 SECONDS</a:t>
                      </a:r>
                      <a:endParaRPr lang="en-ZA" sz="8000" b="0" strike="noStrike" spc="-1">
                        <a:latin typeface="Arial"/>
                      </a:endParaRPr>
                    </a:p>
                  </a:txBody>
                  <a:tcPr>
                    <a:lnL w="13680">
                      <a:solidFill>
                        <a:srgbClr val="000000"/>
                      </a:solidFill>
                    </a:lnL>
                    <a:lnR w="13680">
                      <a:solidFill>
                        <a:srgbClr val="000000"/>
                      </a:solidFill>
                    </a:lnR>
                    <a:lnT w="13680">
                      <a:solidFill>
                        <a:srgbClr val="000000"/>
                      </a:solidFill>
                    </a:lnT>
                    <a:lnB w="5760">
                      <a:solidFill>
                        <a:srgbClr val="17375E"/>
                      </a:solidFill>
                    </a:lnB>
                    <a:solidFill>
                      <a:srgbClr val="4F81BD"/>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2562840">
                <a:tc gridSpan="3">
                  <a:txBody>
                    <a:bodyPr/>
                    <a:lstStyle/>
                    <a:p>
                      <a:pPr algn="ctr">
                        <a:lnSpc>
                          <a:spcPct val="100000"/>
                        </a:lnSpc>
                        <a:tabLst>
                          <a:tab pos="0" algn="l"/>
                          <a:tab pos="4174920" algn="l"/>
                          <a:tab pos="8350200" algn="l"/>
                        </a:tabLst>
                      </a:pPr>
                      <a:r>
                        <a:rPr lang="en-GB" sz="5400" b="0" i="1" strike="noStrike" spc="-1">
                          <a:latin typeface="Times New Roman"/>
                        </a:rPr>
                        <a:t>This table provides a useful evaluation to judge the quality of your poster. Rate your poster with reference to the main aspects on the left and by using the 0 – 2 allocation of scores provided here. Do not submit if your score is below 10!</a:t>
                      </a:r>
                      <a:endParaRPr lang="en-ZA" sz="5400" b="0" strike="noStrike" spc="-1">
                        <a:latin typeface="Arial"/>
                      </a:endParaRPr>
                    </a:p>
                  </a:txBody>
                  <a:tcPr>
                    <a:lnL w="13680">
                      <a:solidFill>
                        <a:srgbClr val="000000"/>
                      </a:solidFill>
                    </a:lnL>
                    <a:lnR w="13680">
                      <a:solidFill>
                        <a:srgbClr val="000000"/>
                      </a:solidFill>
                    </a:lnR>
                    <a:lnT w="5760">
                      <a:solidFill>
                        <a:srgbClr val="17375E"/>
                      </a:solidFill>
                    </a:lnT>
                    <a:lnB w="5760">
                      <a:solidFill>
                        <a:srgbClr val="17375E"/>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1"/>
                  </a:ext>
                </a:extLst>
              </a:tr>
              <a:tr h="2562840">
                <a:tc rowSpan="3">
                  <a:txBody>
                    <a:bodyPr/>
                    <a:lstStyle/>
                    <a:p>
                      <a:pPr algn="ctr">
                        <a:lnSpc>
                          <a:spcPct val="100000"/>
                        </a:lnSpc>
                        <a:tabLst>
                          <a:tab pos="0" algn="l"/>
                          <a:tab pos="4174920" algn="l"/>
                          <a:tab pos="8350200" algn="l"/>
                        </a:tabLst>
                      </a:pPr>
                      <a:r>
                        <a:rPr lang="en-GB" sz="5400" b="1" strike="noStrike" spc="-1">
                          <a:latin typeface="Times New Roman"/>
                        </a:rPr>
                        <a:t>Overall Appearance</a:t>
                      </a:r>
                      <a:endParaRPr lang="en-ZA" sz="5400" b="0" strike="noStrike" spc="-1">
                        <a:latin typeface="Arial"/>
                      </a:endParaRPr>
                    </a:p>
                    <a:p>
                      <a:pPr algn="ctr">
                        <a:lnSpc>
                          <a:spcPct val="100000"/>
                        </a:lnSpc>
                        <a:tabLst>
                          <a:tab pos="0" algn="l"/>
                          <a:tab pos="4174920" algn="l"/>
                          <a:tab pos="8350200" algn="l"/>
                        </a:tabLst>
                      </a:pPr>
                      <a:endParaRPr lang="en-ZA" sz="5400" b="0" strike="noStrike" spc="-1">
                        <a:latin typeface="Arial"/>
                      </a:endParaRPr>
                    </a:p>
                  </a:txBody>
                  <a:tcPr>
                    <a:lnL w="13680">
                      <a:solidFill>
                        <a:srgbClr val="000000"/>
                      </a:solidFill>
                    </a:lnL>
                    <a:lnR w="13680">
                      <a:solidFill>
                        <a:srgbClr val="17375E"/>
                      </a:solidFill>
                    </a:lnR>
                    <a:lnT w="576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Cluttered or sloppy appearance. Gives the impression of a solid mass of text and graphics, or pieces are scattered and disconnected. Little white space.</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02"/>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Pleasant to look at. Pleasing use of colors, text, and graphics</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03"/>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2</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Very pleasing to look at. Particularly nice colors and graphics.</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04"/>
                  </a:ext>
                </a:extLst>
              </a:tr>
              <a:tr h="1739880">
                <a:tc rowSpan="3">
                  <a:txBody>
                    <a:bodyPr/>
                    <a:lstStyle/>
                    <a:p>
                      <a:pPr algn="ctr">
                        <a:lnSpc>
                          <a:spcPct val="100000"/>
                        </a:lnSpc>
                        <a:tabLst>
                          <a:tab pos="0" algn="l"/>
                          <a:tab pos="4174920" algn="l"/>
                          <a:tab pos="8350200" algn="l"/>
                        </a:tabLst>
                      </a:pPr>
                      <a:r>
                        <a:rPr lang="en-GB" sz="5400" b="1" strike="noStrike" spc="-1">
                          <a:latin typeface="Times New Roman"/>
                        </a:rPr>
                        <a:t>White Space</a:t>
                      </a: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Very little. Gives the impression of a solid mass of text and graphics.</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05"/>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dirty="0">
                          <a:latin typeface="Times New Roman"/>
                        </a:rPr>
                        <a:t>OK. Sections of the poster are separated from one another.</a:t>
                      </a:r>
                      <a:endParaRPr lang="en-ZA" sz="5400" b="0" strike="noStrike" spc="-1" dirty="0">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06"/>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2</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Lots. Plenty of room to rest the eyes. Lots of separation</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07"/>
                  </a:ext>
                </a:extLst>
              </a:tr>
              <a:tr h="2562840">
                <a:tc rowSpan="2">
                  <a:txBody>
                    <a:bodyPr/>
                    <a:lstStyle/>
                    <a:p>
                      <a:pPr algn="ctr">
                        <a:lnSpc>
                          <a:spcPct val="100000"/>
                        </a:lnSpc>
                        <a:tabLst>
                          <a:tab pos="0" algn="l"/>
                          <a:tab pos="4174920" algn="l"/>
                          <a:tab pos="8350200" algn="l"/>
                        </a:tabLst>
                      </a:pPr>
                      <a:r>
                        <a:rPr lang="en-GB" sz="5400" b="1" strike="noStrike" spc="-1">
                          <a:latin typeface="Times New Roman"/>
                        </a:rPr>
                        <a:t>Text / Graphics Balance</a:t>
                      </a: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Too much text. The poster gives an overwhelming impression of text only. OR Not enough text. Cannot understand what the graphics are supposed to relate.</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08"/>
                  </a:ext>
                </a:extLst>
              </a:tr>
              <a:tr h="173988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Balanced. Text and graphics are evenly dispersed in the poster; enough text to explain the graphics.</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09"/>
                  </a:ext>
                </a:extLst>
              </a:tr>
              <a:tr h="916920">
                <a:tc rowSpan="4">
                  <a:txBody>
                    <a:bodyPr/>
                    <a:lstStyle/>
                    <a:p>
                      <a:pPr algn="ctr">
                        <a:lnSpc>
                          <a:spcPct val="100000"/>
                        </a:lnSpc>
                        <a:tabLst>
                          <a:tab pos="0" algn="l"/>
                          <a:tab pos="4174920" algn="l"/>
                          <a:tab pos="8350200" algn="l"/>
                        </a:tabLst>
                      </a:pPr>
                      <a:r>
                        <a:rPr lang="en-GB" sz="5400" b="1" strike="noStrike" spc="-1">
                          <a:latin typeface="Times New Roman"/>
                        </a:rPr>
                        <a:t>Text Size</a:t>
                      </a: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Too small to view comfortably from a distance of 1-1.5 meters.</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10"/>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0.5</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Main text OK, but text in figures too small.</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11"/>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Easy to read from 1-1.5 meters.</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12"/>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2</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dirty="0">
                          <a:latin typeface="Times New Roman"/>
                        </a:rPr>
                        <a:t>Very easy to read.</a:t>
                      </a:r>
                      <a:endParaRPr lang="en-ZA" sz="5400" b="0" strike="noStrike" spc="-1" dirty="0">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13"/>
                  </a:ext>
                </a:extLst>
              </a:tr>
              <a:tr h="916920">
                <a:tc rowSpan="3">
                  <a:txBody>
                    <a:bodyPr/>
                    <a:lstStyle/>
                    <a:p>
                      <a:pPr algn="ctr">
                        <a:lnSpc>
                          <a:spcPct val="100000"/>
                        </a:lnSpc>
                        <a:tabLst>
                          <a:tab pos="0" algn="l"/>
                          <a:tab pos="4174920" algn="l"/>
                          <a:tab pos="8350200" algn="l"/>
                        </a:tabLst>
                      </a:pPr>
                      <a:r>
                        <a:rPr lang="en-GB" sz="5400" b="1" strike="noStrike" spc="-1">
                          <a:latin typeface="Times New Roman"/>
                        </a:rPr>
                        <a:t>Organization and Flow</a:t>
                      </a:r>
                      <a:endParaRPr lang="en-ZA" sz="5400" b="0" strike="noStrike" spc="-1">
                        <a:latin typeface="Arial"/>
                      </a:endParaRPr>
                    </a:p>
                    <a:p>
                      <a:pPr algn="ctr">
                        <a:lnSpc>
                          <a:spcPct val="100000"/>
                        </a:lnSpc>
                        <a:tabLst>
                          <a:tab pos="0" algn="l"/>
                          <a:tab pos="4174920" algn="l"/>
                          <a:tab pos="8350200" algn="l"/>
                        </a:tabLst>
                      </a:pP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Cannot figure out how to move through poster.</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14"/>
                  </a:ext>
                </a:extLst>
              </a:tr>
              <a:tr h="173988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Implicit. Headings (Introduction, Methods, etc.) or other device implies organization and flow.</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15"/>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2</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Explicit numbering, column bars, row bars, etc.</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16"/>
                  </a:ext>
                </a:extLst>
              </a:tr>
              <a:tr h="916920">
                <a:tc rowSpan="3">
                  <a:txBody>
                    <a:bodyPr/>
                    <a:lstStyle/>
                    <a:p>
                      <a:pPr algn="ctr">
                        <a:lnSpc>
                          <a:spcPct val="100000"/>
                        </a:lnSpc>
                        <a:tabLst>
                          <a:tab pos="0" algn="l"/>
                          <a:tab pos="4174920" algn="l"/>
                          <a:tab pos="8350200" algn="l"/>
                        </a:tabLst>
                      </a:pPr>
                      <a:r>
                        <a:rPr lang="en-GB" sz="5400" b="1" strike="noStrike" spc="-1">
                          <a:latin typeface="Times New Roman"/>
                        </a:rPr>
                        <a:t>Author Identification</a:t>
                      </a:r>
                      <a:endParaRPr lang="en-ZA" sz="5400" b="0" strike="noStrike" spc="-1">
                        <a:latin typeface="Arial"/>
                      </a:endParaRPr>
                    </a:p>
                    <a:p>
                      <a:pPr algn="ctr">
                        <a:lnSpc>
                          <a:spcPct val="100000"/>
                        </a:lnSpc>
                        <a:tabLst>
                          <a:tab pos="0" algn="l"/>
                          <a:tab pos="4174920" algn="l"/>
                          <a:tab pos="8350200" algn="l"/>
                        </a:tabLst>
                      </a:pP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GB" sz="5400" b="0" strike="noStrike" spc="-1">
                          <a:latin typeface="Times New Roman"/>
                        </a:rPr>
                        <a:t> None.</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17"/>
                  </a:ext>
                </a:extLst>
              </a:tr>
              <a:tr h="173988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Partial. Not enough information to contact author without further research. This includes missing </a:t>
                      </a:r>
                      <a:r>
                        <a:rPr lang="en-GB" sz="5400" b="0" strike="noStrike" spc="-1">
                          <a:latin typeface="Times New Roman"/>
                        </a:rPr>
                        <a:t>zip codes on addresses.</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18"/>
                  </a:ext>
                </a:extLst>
              </a:tr>
              <a:tr h="173988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2</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Complete. Enough information to contact author by mail, phone, or e-mail without further research.</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19"/>
                  </a:ext>
                </a:extLst>
              </a:tr>
              <a:tr h="916920">
                <a:tc rowSpan="3">
                  <a:txBody>
                    <a:bodyPr/>
                    <a:lstStyle/>
                    <a:p>
                      <a:pPr algn="ctr">
                        <a:lnSpc>
                          <a:spcPct val="100000"/>
                        </a:lnSpc>
                        <a:tabLst>
                          <a:tab pos="0" algn="l"/>
                          <a:tab pos="4174920" algn="l"/>
                          <a:tab pos="8350200" algn="l"/>
                        </a:tabLst>
                      </a:pPr>
                      <a:r>
                        <a:rPr lang="en-GB" sz="5400" b="1" strike="noStrike" spc="-1">
                          <a:latin typeface="Times New Roman"/>
                        </a:rPr>
                        <a:t>Research Objective</a:t>
                      </a:r>
                      <a:endParaRPr lang="en-ZA" sz="5400" b="0" strike="noStrike" spc="-1">
                        <a:latin typeface="Arial"/>
                      </a:endParaRPr>
                    </a:p>
                    <a:p>
                      <a:pPr algn="ctr">
                        <a:lnSpc>
                          <a:spcPct val="100000"/>
                        </a:lnSpc>
                        <a:tabLst>
                          <a:tab pos="0" algn="l"/>
                          <a:tab pos="4174920" algn="l"/>
                          <a:tab pos="8350200" algn="l"/>
                        </a:tabLst>
                      </a:pP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GB" sz="5400" b="0" strike="noStrike" spc="-1">
                          <a:latin typeface="Times New Roman"/>
                        </a:rPr>
                        <a:t>Can't find.</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20"/>
                  </a:ext>
                </a:extLst>
              </a:tr>
              <a:tr h="173988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Present, but not explicit. Buried at end of "Introduction", Background", etc.</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21"/>
                  </a:ext>
                </a:extLst>
              </a:tr>
              <a:tr h="173988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2</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Explicit. This includes headings of "Objectives", "Aims", "Goals", etc.</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22"/>
                  </a:ext>
                </a:extLst>
              </a:tr>
              <a:tr h="916920">
                <a:tc rowSpan="3">
                  <a:txBody>
                    <a:bodyPr/>
                    <a:lstStyle/>
                    <a:p>
                      <a:pPr algn="ctr">
                        <a:lnSpc>
                          <a:spcPct val="100000"/>
                        </a:lnSpc>
                        <a:tabLst>
                          <a:tab pos="0" algn="l"/>
                          <a:tab pos="4174920" algn="l"/>
                          <a:tab pos="8350200" algn="l"/>
                        </a:tabLst>
                      </a:pPr>
                      <a:r>
                        <a:rPr lang="en-GB" sz="5400" b="1" strike="noStrike" spc="-1">
                          <a:latin typeface="Times New Roman"/>
                        </a:rPr>
                        <a:t>Main Points</a:t>
                      </a:r>
                      <a:endParaRPr lang="en-ZA" sz="5400" b="0" strike="noStrike" spc="-1">
                        <a:latin typeface="Arial"/>
                      </a:endParaRPr>
                    </a:p>
                    <a:p>
                      <a:pPr algn="ctr">
                        <a:lnSpc>
                          <a:spcPct val="100000"/>
                        </a:lnSpc>
                        <a:tabLst>
                          <a:tab pos="0" algn="l"/>
                          <a:tab pos="4174920" algn="l"/>
                          <a:tab pos="8350200" algn="l"/>
                        </a:tabLst>
                      </a:pP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GB" sz="5400" b="0" strike="noStrike" spc="-1">
                          <a:latin typeface="Times New Roman"/>
                        </a:rPr>
                        <a:t>Can't find.</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23"/>
                  </a:ext>
                </a:extLst>
              </a:tr>
              <a:tr h="173988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Present, but not obvious. May be imbedded in monolithic blocks of text.</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5760">
                      <a:solidFill>
                        <a:srgbClr val="17375E"/>
                      </a:solidFill>
                    </a:lnB>
                    <a:noFill/>
                  </a:tcPr>
                </a:tc>
                <a:extLst>
                  <a:ext uri="{0D108BD9-81ED-4DB2-BD59-A6C34878D82A}">
                    <a16:rowId xmlns:a16="http://schemas.microsoft.com/office/drawing/2014/main" val="10024"/>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2</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GB" sz="5400" b="0" strike="noStrike" spc="-1">
                          <a:latin typeface="Times New Roman"/>
                        </a:rPr>
                        <a:t>Explicitly labelled (e.g., "Main Points", "Conclusions", "Results").</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25"/>
                  </a:ext>
                </a:extLst>
              </a:tr>
              <a:tr h="916920">
                <a:tc rowSpan="2">
                  <a:txBody>
                    <a:bodyPr/>
                    <a:lstStyle/>
                    <a:p>
                      <a:pPr algn="ctr">
                        <a:lnSpc>
                          <a:spcPct val="100000"/>
                        </a:lnSpc>
                        <a:tabLst>
                          <a:tab pos="0" algn="l"/>
                          <a:tab pos="4174920" algn="l"/>
                          <a:tab pos="8350200" algn="l"/>
                        </a:tabLst>
                      </a:pPr>
                      <a:r>
                        <a:rPr lang="en-GB" sz="5400" b="1" strike="noStrike" spc="-1">
                          <a:latin typeface="Times New Roman"/>
                        </a:rPr>
                        <a:t>Summary</a:t>
                      </a:r>
                      <a:endParaRPr lang="en-ZA" sz="5400" b="0" strike="noStrike" spc="-1">
                        <a:latin typeface="Arial"/>
                      </a:endParaRPr>
                    </a:p>
                    <a:p>
                      <a:pPr algn="ctr">
                        <a:lnSpc>
                          <a:spcPct val="100000"/>
                        </a:lnSpc>
                        <a:tabLst>
                          <a:tab pos="0" algn="l"/>
                          <a:tab pos="4174920" algn="l"/>
                          <a:tab pos="8350200" algn="l"/>
                        </a:tabLst>
                      </a:pP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0</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5760">
                      <a:solidFill>
                        <a:srgbClr val="17375E"/>
                      </a:solidFill>
                    </a:lnB>
                    <a:noFill/>
                  </a:tcPr>
                </a:tc>
                <a:tc>
                  <a:txBody>
                    <a:bodyPr/>
                    <a:lstStyle/>
                    <a:p>
                      <a:pPr>
                        <a:lnSpc>
                          <a:spcPct val="100000"/>
                        </a:lnSpc>
                        <a:tabLst>
                          <a:tab pos="0" algn="l"/>
                          <a:tab pos="4174920" algn="l"/>
                          <a:tab pos="8350200" algn="l"/>
                        </a:tabLst>
                      </a:pPr>
                      <a:r>
                        <a:rPr lang="en-GB" sz="5400" b="0" strike="noStrike" spc="-1">
                          <a:latin typeface="Times New Roman"/>
                        </a:rPr>
                        <a:t>Absent.</a:t>
                      </a:r>
                      <a:endParaRPr lang="en-ZA" sz="5400" b="0" strike="noStrike" spc="-1">
                        <a:latin typeface="Arial"/>
                      </a:endParaRPr>
                    </a:p>
                  </a:txBody>
                  <a:tcPr>
                    <a:lnL w="13680">
                      <a:solidFill>
                        <a:srgbClr val="17375E"/>
                      </a:solidFill>
                    </a:lnL>
                    <a:lnR w="13680">
                      <a:solidFill>
                        <a:srgbClr val="000000"/>
                      </a:solidFill>
                    </a:lnR>
                    <a:lnT w="13680">
                      <a:solidFill>
                        <a:srgbClr val="17375E"/>
                      </a:solidFill>
                    </a:lnT>
                    <a:lnB w="5760">
                      <a:solidFill>
                        <a:srgbClr val="17375E"/>
                      </a:solidFill>
                    </a:lnB>
                    <a:noFill/>
                  </a:tcPr>
                </a:tc>
                <a:extLst>
                  <a:ext uri="{0D108BD9-81ED-4DB2-BD59-A6C34878D82A}">
                    <a16:rowId xmlns:a16="http://schemas.microsoft.com/office/drawing/2014/main" val="10026"/>
                  </a:ext>
                </a:extLst>
              </a:tr>
              <a:tr h="916920">
                <a:tc vMerge="1">
                  <a:txBody>
                    <a:bodyPr/>
                    <a:lstStyle/>
                    <a:p>
                      <a:endParaRPr lang="en-US"/>
                    </a:p>
                  </a:txBody>
                  <a:tcPr marL="90000" marR="90000">
                    <a:solidFill>
                      <a:srgbClr val="729FCF"/>
                    </a:solidFill>
                  </a:tcPr>
                </a:tc>
                <a:tc>
                  <a:txBody>
                    <a:bodyPr/>
                    <a:lstStyle/>
                    <a:p>
                      <a:pPr algn="ctr">
                        <a:lnSpc>
                          <a:spcPct val="100000"/>
                        </a:lnSpc>
                        <a:tabLst>
                          <a:tab pos="0" algn="l"/>
                          <a:tab pos="4174920" algn="l"/>
                          <a:tab pos="8350200" algn="l"/>
                        </a:tabLst>
                      </a:pPr>
                      <a:r>
                        <a:rPr lang="en-GB" sz="5400" b="0" strike="noStrike" spc="-1">
                          <a:latin typeface="Times New Roman"/>
                        </a:rPr>
                        <a:t>1</a:t>
                      </a:r>
                      <a:endParaRPr lang="en-ZA" sz="5400" b="0" strike="noStrike" spc="-1">
                        <a:latin typeface="Arial"/>
                      </a:endParaRPr>
                    </a:p>
                  </a:txBody>
                  <a:tcPr>
                    <a:lnL w="13680">
                      <a:solidFill>
                        <a:srgbClr val="17375E"/>
                      </a:solidFill>
                    </a:lnL>
                    <a:lnR w="13680">
                      <a:solidFill>
                        <a:srgbClr val="17375E"/>
                      </a:solidFill>
                    </a:lnR>
                    <a:lnT w="5760">
                      <a:solidFill>
                        <a:srgbClr val="17375E"/>
                      </a:solidFill>
                    </a:lnT>
                    <a:lnB w="13680">
                      <a:solidFill>
                        <a:srgbClr val="17375E"/>
                      </a:solidFill>
                    </a:lnB>
                    <a:noFill/>
                  </a:tcPr>
                </a:tc>
                <a:tc>
                  <a:txBody>
                    <a:bodyPr/>
                    <a:lstStyle/>
                    <a:p>
                      <a:pPr>
                        <a:lnSpc>
                          <a:spcPct val="100000"/>
                        </a:lnSpc>
                        <a:tabLst>
                          <a:tab pos="0" algn="l"/>
                          <a:tab pos="4174920" algn="l"/>
                          <a:tab pos="8350200" algn="l"/>
                        </a:tabLst>
                      </a:pPr>
                      <a:r>
                        <a:rPr lang="en-ZA" sz="5400" b="0" strike="noStrike" spc="-1">
                          <a:latin typeface="Times New Roman"/>
                        </a:rPr>
                        <a:t>"Summary", "Results", or "Conclusions" section present.</a:t>
                      </a:r>
                      <a:endParaRPr lang="en-ZA" sz="5400" b="0" strike="noStrike" spc="-1">
                        <a:latin typeface="Arial"/>
                      </a:endParaRPr>
                    </a:p>
                  </a:txBody>
                  <a:tcPr>
                    <a:lnL w="13680">
                      <a:solidFill>
                        <a:srgbClr val="17375E"/>
                      </a:solidFill>
                    </a:lnL>
                    <a:lnR w="13680">
                      <a:solidFill>
                        <a:srgbClr val="000000"/>
                      </a:solidFill>
                    </a:lnR>
                    <a:lnT w="5760">
                      <a:solidFill>
                        <a:srgbClr val="17375E"/>
                      </a:solidFill>
                    </a:lnT>
                    <a:lnB w="13680">
                      <a:solidFill>
                        <a:srgbClr val="17375E"/>
                      </a:solidFill>
                    </a:lnB>
                    <a:noFill/>
                  </a:tcPr>
                </a:tc>
                <a:extLst>
                  <a:ext uri="{0D108BD9-81ED-4DB2-BD59-A6C34878D82A}">
                    <a16:rowId xmlns:a16="http://schemas.microsoft.com/office/drawing/2014/main" val="10027"/>
                  </a:ext>
                </a:extLst>
              </a:tr>
              <a:tr h="916920">
                <a:tc>
                  <a:txBody>
                    <a:bodyPr/>
                    <a:lstStyle/>
                    <a:p>
                      <a:pPr>
                        <a:lnSpc>
                          <a:spcPct val="100000"/>
                        </a:lnSpc>
                        <a:tabLst>
                          <a:tab pos="0" algn="l"/>
                          <a:tab pos="4174920" algn="l"/>
                          <a:tab pos="8350200" algn="l"/>
                        </a:tabLst>
                      </a:pPr>
                      <a:r>
                        <a:rPr lang="en-GB" sz="5400" b="0" strike="noStrike" spc="-1">
                          <a:latin typeface="Times New Roman"/>
                        </a:rPr>
                        <a:t>TOTAL SCORE:</a:t>
                      </a:r>
                      <a:endParaRPr lang="en-ZA" sz="5400" b="0" strike="noStrike" spc="-1">
                        <a:latin typeface="Arial"/>
                      </a:endParaRPr>
                    </a:p>
                  </a:txBody>
                  <a:tcPr>
                    <a:lnL w="13680">
                      <a:solidFill>
                        <a:srgbClr val="000000"/>
                      </a:solidFill>
                    </a:lnL>
                    <a:lnR w="13680">
                      <a:solidFill>
                        <a:srgbClr val="17375E"/>
                      </a:solidFill>
                    </a:lnR>
                    <a:lnT w="13680">
                      <a:solidFill>
                        <a:srgbClr val="17375E"/>
                      </a:solidFill>
                    </a:lnT>
                    <a:lnB w="13680">
                      <a:solidFill>
                        <a:srgbClr val="17375E"/>
                      </a:solidFill>
                    </a:lnB>
                    <a:noFill/>
                  </a:tcPr>
                </a:tc>
                <a:tc>
                  <a:txBody>
                    <a:bodyPr/>
                    <a:lstStyle/>
                    <a:p>
                      <a:pPr algn="ctr">
                        <a:lnSpc>
                          <a:spcPct val="100000"/>
                        </a:lnSpc>
                        <a:tabLst>
                          <a:tab pos="0" algn="l"/>
                          <a:tab pos="4174920" algn="l"/>
                          <a:tab pos="8350200" algn="l"/>
                        </a:tabLst>
                      </a:pPr>
                      <a:r>
                        <a:rPr lang="en-GB" sz="5400" b="0" strike="noStrike" spc="-1">
                          <a:latin typeface="Times New Roman"/>
                        </a:rPr>
                        <a:t>15</a:t>
                      </a:r>
                      <a:endParaRPr lang="en-ZA" sz="5400" b="0" strike="noStrike" spc="-1">
                        <a:latin typeface="Arial"/>
                      </a:endParaRPr>
                    </a:p>
                  </a:txBody>
                  <a:tcPr>
                    <a:lnL w="13680">
                      <a:solidFill>
                        <a:srgbClr val="17375E"/>
                      </a:solidFill>
                    </a:lnL>
                    <a:lnR w="13680">
                      <a:solidFill>
                        <a:srgbClr val="17375E"/>
                      </a:solidFill>
                    </a:lnR>
                    <a:lnT w="13680">
                      <a:solidFill>
                        <a:srgbClr val="17375E"/>
                      </a:solidFill>
                    </a:lnT>
                    <a:lnB w="13680">
                      <a:solidFill>
                        <a:srgbClr val="17375E"/>
                      </a:solidFill>
                    </a:lnB>
                    <a:noFill/>
                  </a:tcPr>
                </a:tc>
                <a:tc>
                  <a:txBody>
                    <a:bodyPr/>
                    <a:lstStyle/>
                    <a:p>
                      <a:endParaRPr lang="en-US"/>
                    </a:p>
                  </a:txBody>
                  <a:tcPr>
                    <a:lnL w="13680">
                      <a:solidFill>
                        <a:srgbClr val="17375E"/>
                      </a:solidFill>
                    </a:lnL>
                    <a:lnR w="13680">
                      <a:solidFill>
                        <a:srgbClr val="000000"/>
                      </a:solidFill>
                    </a:lnR>
                    <a:lnT w="13680">
                      <a:solidFill>
                        <a:srgbClr val="17375E"/>
                      </a:solidFill>
                    </a:lnT>
                    <a:lnB w="13680">
                      <a:solidFill>
                        <a:srgbClr val="17375E"/>
                      </a:solidFill>
                    </a:lnB>
                    <a:noFill/>
                  </a:tcPr>
                </a:tc>
                <a:extLst>
                  <a:ext uri="{0D108BD9-81ED-4DB2-BD59-A6C34878D82A}">
                    <a16:rowId xmlns:a16="http://schemas.microsoft.com/office/drawing/2014/main" val="10028"/>
                  </a:ext>
                </a:extLst>
              </a:tr>
              <a:tr h="703440">
                <a:tc gridSpan="3">
                  <a:txBody>
                    <a:bodyPr/>
                    <a:lstStyle/>
                    <a:p>
                      <a:pPr algn="ctr">
                        <a:lnSpc>
                          <a:spcPct val="100000"/>
                        </a:lnSpc>
                        <a:tabLst>
                          <a:tab pos="0" algn="l"/>
                          <a:tab pos="4174920" algn="l"/>
                          <a:tab pos="8350200" algn="l"/>
                        </a:tabLst>
                      </a:pPr>
                      <a:r>
                        <a:rPr lang="en-ZA" sz="4000" b="0" strike="noStrike" spc="-1" dirty="0">
                          <a:latin typeface="Times New Roman"/>
                        </a:rPr>
                        <a:t>Copyright ©1999 George Hess - NC State University - Forestry Department</a:t>
                      </a:r>
                      <a:endParaRPr lang="en-ZA" sz="4000" b="0" strike="noStrike" spc="-1" dirty="0">
                        <a:latin typeface="Arial"/>
                      </a:endParaRPr>
                    </a:p>
                  </a:txBody>
                  <a:tcPr>
                    <a:lnL w="13680">
                      <a:solidFill>
                        <a:srgbClr val="000000"/>
                      </a:solidFill>
                    </a:lnL>
                    <a:lnR w="13680">
                      <a:solidFill>
                        <a:srgbClr val="000000"/>
                      </a:solidFill>
                    </a:lnR>
                    <a:lnT w="13680">
                      <a:solidFill>
                        <a:srgbClr val="17375E"/>
                      </a:solidFill>
                    </a:lnT>
                    <a:lnB w="136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29"/>
                  </a:ext>
                </a:extLst>
              </a:tr>
            </a:tbl>
          </a:graphicData>
        </a:graphic>
      </p:graphicFrame>
      <p:sp>
        <p:nvSpPr>
          <p:cNvPr id="92" name="Rectangle 91">
            <a:extLst>
              <a:ext uri="{FF2B5EF4-FFF2-40B4-BE49-F238E27FC236}">
                <a16:creationId xmlns:a16="http://schemas.microsoft.com/office/drawing/2014/main" id="{C1CCCADC-F2FD-140C-A0A6-5A23E7B94542}"/>
              </a:ext>
            </a:extLst>
          </p:cNvPr>
          <p:cNvSpPr/>
          <p:nvPr/>
        </p:nvSpPr>
        <p:spPr>
          <a:xfrm>
            <a:off x="2287080" y="1963440"/>
            <a:ext cx="26382240" cy="1384200"/>
          </a:xfrm>
          <a:prstGeom prst="rect">
            <a:avLst/>
          </a:prstGeom>
          <a:solidFill>
            <a:srgbClr val="002060"/>
          </a:solidFill>
          <a:ln w="0">
            <a:solidFill>
              <a:srgbClr val="355269"/>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tabLst>
                <a:tab pos="0" algn="l"/>
                <a:tab pos="4174920" algn="l"/>
                <a:tab pos="8350200" algn="l"/>
              </a:tabLst>
            </a:pPr>
            <a:r>
              <a:rPr lang="en-GB" sz="8000" b="1" strike="noStrike" spc="-1" dirty="0">
                <a:solidFill>
                  <a:srgbClr val="FFFFFF"/>
                </a:solidFill>
                <a:latin typeface="Arial"/>
                <a:ea typeface="DejaVu Sans"/>
              </a:rPr>
              <a:t>EVALUATE YOUR POSTER IN 60 SECONDS</a:t>
            </a:r>
            <a:endParaRPr lang="en-ZA" sz="8000" b="0" strike="noStrike" spc="-1" dirty="0">
              <a:latin typeface="Arial"/>
            </a:endParaRPr>
          </a:p>
        </p:txBody>
      </p:sp>
    </p:spTree>
    <p:extLst>
      <p:ext uri="{BB962C8B-B14F-4D97-AF65-F5344CB8AC3E}">
        <p14:creationId xmlns:p14="http://schemas.microsoft.com/office/powerpoint/2010/main" val="4001819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0EA14D56FA2C4FBB021FAEEEAEC2EF" ma:contentTypeVersion="12" ma:contentTypeDescription="Create a new document." ma:contentTypeScope="" ma:versionID="6fefb3e90f747229ce55877b407977ff">
  <xsd:schema xmlns:xsd="http://www.w3.org/2001/XMLSchema" xmlns:xs="http://www.w3.org/2001/XMLSchema" xmlns:p="http://schemas.microsoft.com/office/2006/metadata/properties" xmlns:ns2="eebce3e6-ba4b-48d7-9b2d-5072fb256a46" targetNamespace="http://schemas.microsoft.com/office/2006/metadata/properties" ma:root="true" ma:fieldsID="409c131a98fa5952b70d3920c5809522" ns2:_="">
    <xsd:import namespace="eebce3e6-ba4b-48d7-9b2d-5072fb256a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bce3e6-ba4b-48d7-9b2d-5072fb256a46"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050C3E-02AB-4A83-904A-5742861406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bce3e6-ba4b-48d7-9b2d-5072fb256a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C64BFF-7694-4C78-8C1B-A036A9C85E4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B3CCE99-8A9A-4DCB-92B4-068FC8E34A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465</TotalTime>
  <Words>2072</Words>
  <Application>Microsoft Office PowerPoint</Application>
  <PresentationFormat>Custom</PresentationFormat>
  <Paragraphs>165</Paragraphs>
  <Slides>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Aptos</vt:lpstr>
      <vt:lpstr>Aptos Display</vt:lpstr>
      <vt:lpstr>Arial</vt:lpstr>
      <vt:lpstr>Rockwell</vt:lpstr>
      <vt:lpstr>Symbol</vt:lpstr>
      <vt:lpstr>Times New Roman</vt:lpstr>
      <vt:lpstr>Wingdings</vt:lpstr>
      <vt:lpstr>Office Theme</vt:lpstr>
      <vt:lpstr>Custom Design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Karas, Tina</dc:creator>
  <dc:description/>
  <cp:lastModifiedBy>Karas, Tina</cp:lastModifiedBy>
  <cp:revision>26</cp:revision>
  <dcterms:modified xsi:type="dcterms:W3CDTF">2025-04-03T20:56:08Z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0x010100DC0EA14D56FA2C4FBB021FAEEEAEC2EF</vt:lpwstr>
  </property>
  <property fmtid="{D5CDD505-2E9C-101B-9397-08002B2CF9AE}" pid="3" name="MSIP_Label_2bbab825-a111-45e4-86a1-18cee0005896_Enabled">
    <vt:lpwstr>true</vt:lpwstr>
  </property>
  <property fmtid="{D5CDD505-2E9C-101B-9397-08002B2CF9AE}" pid="4" name="MSIP_Label_2bbab825-a111-45e4-86a1-18cee0005896_SetDate">
    <vt:lpwstr>2025-04-02T04:50:52Z</vt:lpwstr>
  </property>
  <property fmtid="{D5CDD505-2E9C-101B-9397-08002B2CF9AE}" pid="5" name="MSIP_Label_2bbab825-a111-45e4-86a1-18cee0005896_Method">
    <vt:lpwstr>Standard</vt:lpwstr>
  </property>
  <property fmtid="{D5CDD505-2E9C-101B-9397-08002B2CF9AE}" pid="6" name="MSIP_Label_2bbab825-a111-45e4-86a1-18cee0005896_Name">
    <vt:lpwstr>2bbab825-a111-45e4-86a1-18cee0005896</vt:lpwstr>
  </property>
  <property fmtid="{D5CDD505-2E9C-101B-9397-08002B2CF9AE}" pid="7" name="MSIP_Label_2bbab825-a111-45e4-86a1-18cee0005896_SiteId">
    <vt:lpwstr>2567d566-604c-408a-8a60-55d0dc9d9d6b</vt:lpwstr>
  </property>
  <property fmtid="{D5CDD505-2E9C-101B-9397-08002B2CF9AE}" pid="8" name="MSIP_Label_2bbab825-a111-45e4-86a1-18cee0005896_ActionId">
    <vt:lpwstr>e102efd7-56f8-4ad4-9d87-acba186b6d51</vt:lpwstr>
  </property>
  <property fmtid="{D5CDD505-2E9C-101B-9397-08002B2CF9AE}" pid="9" name="MSIP_Label_2bbab825-a111-45e4-86a1-18cee0005896_ContentBits">
    <vt:lpwstr>2</vt:lpwstr>
  </property>
  <property fmtid="{D5CDD505-2E9C-101B-9397-08002B2CF9AE}" pid="10" name="MSIP_Label_2bbab825-a111-45e4-86a1-18cee0005896_Tag">
    <vt:lpwstr>10, 3, 0, 1</vt:lpwstr>
  </property>
  <property fmtid="{D5CDD505-2E9C-101B-9397-08002B2CF9AE}" pid="11" name="ClassificationContentMarkingFooterLocations">
    <vt:lpwstr>Office Theme:6</vt:lpwstr>
  </property>
  <property fmtid="{D5CDD505-2E9C-101B-9397-08002B2CF9AE}" pid="12" name="ClassificationContentMarkingFooterText">
    <vt:lpwstr>Information Classification: General</vt:lpwstr>
  </property>
</Properties>
</file>